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0" r:id="rId6"/>
    <p:sldId id="276" r:id="rId7"/>
    <p:sldId id="277" r:id="rId8"/>
    <p:sldId id="275" r:id="rId9"/>
    <p:sldId id="262" r:id="rId10"/>
    <p:sldId id="261" r:id="rId11"/>
    <p:sldId id="269" r:id="rId12"/>
    <p:sldId id="270" r:id="rId13"/>
    <p:sldId id="267" r:id="rId14"/>
    <p:sldId id="271" r:id="rId15"/>
    <p:sldId id="272" r:id="rId16"/>
    <p:sldId id="273" r:id="rId17"/>
    <p:sldId id="274" r:id="rId18"/>
    <p:sldId id="278" r:id="rId19"/>
    <p:sldId id="265" r:id="rId20"/>
  </p:sldIdLst>
  <p:sldSz cx="18288000" cy="10287000"/>
  <p:notesSz cx="6858000" cy="9144000"/>
  <p:embeddedFontLst>
    <p:embeddedFont>
      <p:font typeface="Kingred Modern" panose="020B0604020202020204" charset="0"/>
      <p:regular r:id="rId21"/>
    </p:embeddedFont>
    <p:embeddedFont>
      <p:font typeface="Noto Sans" panose="020B0502040504020204" pitchFamily="34" charset="0"/>
      <p:regular r:id="rId22"/>
      <p:bold r:id="rId23"/>
      <p:italic r:id="rId24"/>
      <p:boldItalic r:id="rId25"/>
    </p:embeddedFont>
    <p:embeddedFont>
      <p:font typeface="Noto Sans Bold" panose="020B0604020202020204" charset="0"/>
      <p:bold r:id="rId26"/>
    </p:embeddedFont>
    <p:embeddedFont>
      <p:font typeface="Poppins" panose="020B0502040204020203"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ED0"/>
    <a:srgbClr val="8F9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118" autoAdjust="0"/>
  </p:normalViewPr>
  <p:slideViewPr>
    <p:cSldViewPr>
      <p:cViewPr varScale="1">
        <p:scale>
          <a:sx n="52" d="100"/>
          <a:sy n="52" d="100"/>
        </p:scale>
        <p:origin x="85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C14C8F-094B-422B-821D-03BA391FD1CC}" type="doc">
      <dgm:prSet loTypeId="urn:microsoft.com/office/officeart/2005/8/layout/cycle6" loCatId="cycle" qsTypeId="urn:microsoft.com/office/officeart/2005/8/quickstyle/3d2" qsCatId="3D" csTypeId="urn:microsoft.com/office/officeart/2005/8/colors/accent1_2" csCatId="accent1" phldr="1"/>
      <dgm:spPr/>
      <dgm:t>
        <a:bodyPr/>
        <a:lstStyle/>
        <a:p>
          <a:endParaRPr lang="en-IN"/>
        </a:p>
      </dgm:t>
    </dgm:pt>
    <dgm:pt modelId="{632F3841-2406-4777-A329-6A8AFA227F05}">
      <dgm:prSet phldrT="[Text]"/>
      <dgm:spPr>
        <a:solidFill>
          <a:schemeClr val="tx1"/>
        </a:solidFill>
      </dgm:spPr>
      <dgm:t>
        <a:bodyPr/>
        <a:lstStyle/>
        <a:p>
          <a:r>
            <a:rPr lang="en-IN" dirty="0"/>
            <a:t>ANALYSIS</a:t>
          </a:r>
        </a:p>
      </dgm:t>
    </dgm:pt>
    <dgm:pt modelId="{C86FF98F-A8D0-4738-9902-406A2F1DF0C7}" type="parTrans" cxnId="{BBBA93DB-2347-497C-BA5A-2CA0537AE566}">
      <dgm:prSet/>
      <dgm:spPr/>
      <dgm:t>
        <a:bodyPr/>
        <a:lstStyle/>
        <a:p>
          <a:endParaRPr lang="en-IN"/>
        </a:p>
      </dgm:t>
    </dgm:pt>
    <dgm:pt modelId="{72E19FDC-BAE2-4D66-A470-91ACB3F59BB1}" type="sibTrans" cxnId="{BBBA93DB-2347-497C-BA5A-2CA0537AE566}">
      <dgm:prSet/>
      <dgm:spPr>
        <a:gradFill rotWithShape="0">
          <a:gsLst>
            <a:gs pos="0">
              <a:srgbClr val="002060"/>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tx1"/>
          </a:solidFill>
        </a:ln>
      </dgm:spPr>
      <dgm:t>
        <a:bodyPr/>
        <a:lstStyle/>
        <a:p>
          <a:endParaRPr lang="en-IN"/>
        </a:p>
      </dgm:t>
    </dgm:pt>
    <dgm:pt modelId="{FF26FC3E-8F35-4BB9-A724-8CC7986DEC21}">
      <dgm:prSet phldrT="[Text]"/>
      <dgm:spPr>
        <a:solidFill>
          <a:schemeClr val="tx1"/>
        </a:solidFill>
      </dgm:spPr>
      <dgm:t>
        <a:bodyPr/>
        <a:lstStyle/>
        <a:p>
          <a:r>
            <a:rPr lang="en-IN" dirty="0"/>
            <a:t>REQUIREMENT GATHERING</a:t>
          </a:r>
        </a:p>
      </dgm:t>
    </dgm:pt>
    <dgm:pt modelId="{66FB4DA0-88B4-4D08-9E52-855F3F884C11}" type="parTrans" cxnId="{39BA2265-8933-48DA-B33C-DE008C65A212}">
      <dgm:prSet/>
      <dgm:spPr/>
      <dgm:t>
        <a:bodyPr/>
        <a:lstStyle/>
        <a:p>
          <a:endParaRPr lang="en-IN"/>
        </a:p>
      </dgm:t>
    </dgm:pt>
    <dgm:pt modelId="{3ED0E01F-DDEB-44EF-A922-C1A85F2B2CA1}" type="sibTrans" cxnId="{39BA2265-8933-48DA-B33C-DE008C65A212}">
      <dgm:prSet/>
      <dgm:spPr>
        <a:ln>
          <a:solidFill>
            <a:schemeClr val="tx1"/>
          </a:solidFill>
        </a:ln>
      </dgm:spPr>
      <dgm:t>
        <a:bodyPr/>
        <a:lstStyle/>
        <a:p>
          <a:endParaRPr lang="en-IN"/>
        </a:p>
      </dgm:t>
    </dgm:pt>
    <dgm:pt modelId="{99EAECCC-7C39-41B7-A79F-AABE7B41B56A}">
      <dgm:prSet phldrT="[Text]"/>
      <dgm:spPr>
        <a:solidFill>
          <a:schemeClr val="tx1"/>
        </a:solidFill>
      </dgm:spPr>
      <dgm:t>
        <a:bodyPr/>
        <a:lstStyle/>
        <a:p>
          <a:r>
            <a:rPr lang="en-IN" dirty="0"/>
            <a:t>DATABASE MODELING</a:t>
          </a:r>
        </a:p>
      </dgm:t>
    </dgm:pt>
    <dgm:pt modelId="{8C98A567-F7BC-4D31-8683-9AEE2FC46428}" type="parTrans" cxnId="{FD05D5E5-4F1B-48AC-B4CC-CCCD8C62C326}">
      <dgm:prSet/>
      <dgm:spPr/>
      <dgm:t>
        <a:bodyPr/>
        <a:lstStyle/>
        <a:p>
          <a:endParaRPr lang="en-IN"/>
        </a:p>
      </dgm:t>
    </dgm:pt>
    <dgm:pt modelId="{3E3EDD66-873D-4243-8D1D-3545CE55EF72}" type="sibTrans" cxnId="{FD05D5E5-4F1B-48AC-B4CC-CCCD8C62C326}">
      <dgm:prSet/>
      <dgm:spPr>
        <a:ln>
          <a:solidFill>
            <a:schemeClr val="tx1"/>
          </a:solidFill>
        </a:ln>
      </dgm:spPr>
      <dgm:t>
        <a:bodyPr/>
        <a:lstStyle/>
        <a:p>
          <a:endParaRPr lang="en-IN"/>
        </a:p>
      </dgm:t>
    </dgm:pt>
    <dgm:pt modelId="{59094C83-1047-41FC-B9B9-CB28EC045211}">
      <dgm:prSet phldrT="[Text]"/>
      <dgm:spPr>
        <a:solidFill>
          <a:schemeClr val="tx1"/>
        </a:solidFill>
      </dgm:spPr>
      <dgm:t>
        <a:bodyPr/>
        <a:lstStyle/>
        <a:p>
          <a:r>
            <a:rPr lang="en-IN" dirty="0"/>
            <a:t>DESIGN</a:t>
          </a:r>
        </a:p>
      </dgm:t>
    </dgm:pt>
    <dgm:pt modelId="{E9EE2007-5B14-4ADF-8326-8A11E9B9E71B}" type="parTrans" cxnId="{B840231F-9E2F-40C2-BE6A-5034C65599CD}">
      <dgm:prSet/>
      <dgm:spPr/>
      <dgm:t>
        <a:bodyPr/>
        <a:lstStyle/>
        <a:p>
          <a:endParaRPr lang="en-IN"/>
        </a:p>
      </dgm:t>
    </dgm:pt>
    <dgm:pt modelId="{CEFDCFC6-CF17-419E-9100-F2EF2439F0FD}" type="sibTrans" cxnId="{B840231F-9E2F-40C2-BE6A-5034C65599CD}">
      <dgm:prSet/>
      <dgm:spPr>
        <a:ln>
          <a:solidFill>
            <a:schemeClr val="tx1"/>
          </a:solidFill>
        </a:ln>
      </dgm:spPr>
      <dgm:t>
        <a:bodyPr/>
        <a:lstStyle/>
        <a:p>
          <a:endParaRPr lang="en-IN"/>
        </a:p>
      </dgm:t>
    </dgm:pt>
    <dgm:pt modelId="{5ECB9D5E-DD22-4E55-A794-4FD59610C9C0}">
      <dgm:prSet phldrT="[Text]"/>
      <dgm:spPr>
        <a:solidFill>
          <a:schemeClr val="tx1"/>
        </a:solidFill>
      </dgm:spPr>
      <dgm:t>
        <a:bodyPr/>
        <a:lstStyle/>
        <a:p>
          <a:r>
            <a:rPr lang="en-IN" dirty="0"/>
            <a:t>DEVLOPMENT</a:t>
          </a:r>
        </a:p>
      </dgm:t>
    </dgm:pt>
    <dgm:pt modelId="{7A6CDF88-5CA0-4C0D-938A-B5BC60D19FE7}" type="parTrans" cxnId="{FE1677EB-9537-4AB7-8C51-2934805B54FF}">
      <dgm:prSet/>
      <dgm:spPr/>
      <dgm:t>
        <a:bodyPr/>
        <a:lstStyle/>
        <a:p>
          <a:endParaRPr lang="en-IN"/>
        </a:p>
      </dgm:t>
    </dgm:pt>
    <dgm:pt modelId="{15B4A437-1440-4DBC-86D9-B31D86E82CE0}" type="sibTrans" cxnId="{FE1677EB-9537-4AB7-8C51-2934805B54FF}">
      <dgm:prSet/>
      <dgm:spPr>
        <a:ln>
          <a:solidFill>
            <a:schemeClr val="tx1"/>
          </a:solidFill>
        </a:ln>
      </dgm:spPr>
      <dgm:t>
        <a:bodyPr/>
        <a:lstStyle/>
        <a:p>
          <a:endParaRPr lang="en-IN"/>
        </a:p>
      </dgm:t>
    </dgm:pt>
    <dgm:pt modelId="{3BA40B7A-542B-4DE2-BF61-AE187C270E75}">
      <dgm:prSet phldrT="[Text]"/>
      <dgm:spPr>
        <a:solidFill>
          <a:schemeClr val="tx1"/>
        </a:solidFill>
      </dgm:spPr>
      <dgm:t>
        <a:bodyPr/>
        <a:lstStyle/>
        <a:p>
          <a:r>
            <a:rPr lang="en-IN" dirty="0"/>
            <a:t>TESTING</a:t>
          </a:r>
        </a:p>
      </dgm:t>
    </dgm:pt>
    <dgm:pt modelId="{43378A8C-70A4-46F0-9685-D69742D18133}" type="parTrans" cxnId="{D7E7EF39-2915-40EE-8582-089E03C66837}">
      <dgm:prSet/>
      <dgm:spPr/>
      <dgm:t>
        <a:bodyPr/>
        <a:lstStyle/>
        <a:p>
          <a:endParaRPr lang="en-IN"/>
        </a:p>
      </dgm:t>
    </dgm:pt>
    <dgm:pt modelId="{80190CF3-5F54-444F-A0A5-A4A4A727C95A}" type="sibTrans" cxnId="{D7E7EF39-2915-40EE-8582-089E03C66837}">
      <dgm:prSet/>
      <dgm:spPr>
        <a:ln>
          <a:solidFill>
            <a:schemeClr val="tx1"/>
          </a:solidFill>
        </a:ln>
      </dgm:spPr>
      <dgm:t>
        <a:bodyPr/>
        <a:lstStyle/>
        <a:p>
          <a:endParaRPr lang="en-IN"/>
        </a:p>
      </dgm:t>
    </dgm:pt>
    <dgm:pt modelId="{91196B98-B3F2-40EA-9E39-83BE5BCF8DFF}">
      <dgm:prSet phldrT="[Text]"/>
      <dgm:spPr>
        <a:solidFill>
          <a:schemeClr val="tx1"/>
        </a:solidFill>
      </dgm:spPr>
      <dgm:t>
        <a:bodyPr/>
        <a:lstStyle/>
        <a:p>
          <a:r>
            <a:rPr lang="en-IN" dirty="0"/>
            <a:t>LAUNCHING</a:t>
          </a:r>
        </a:p>
      </dgm:t>
    </dgm:pt>
    <dgm:pt modelId="{E7F5142F-A18F-400E-9D2B-30BD933D2644}" type="parTrans" cxnId="{6700202D-F6DD-401B-A34C-1F2F6B4C5D4C}">
      <dgm:prSet/>
      <dgm:spPr/>
      <dgm:t>
        <a:bodyPr/>
        <a:lstStyle/>
        <a:p>
          <a:endParaRPr lang="en-IN"/>
        </a:p>
      </dgm:t>
    </dgm:pt>
    <dgm:pt modelId="{12F4D7A1-4A48-4EB7-9F7D-62249B58A62D}" type="sibTrans" cxnId="{6700202D-F6DD-401B-A34C-1F2F6B4C5D4C}">
      <dgm:prSet/>
      <dgm:spPr>
        <a:ln>
          <a:solidFill>
            <a:schemeClr val="tx1"/>
          </a:solidFill>
        </a:ln>
      </dgm:spPr>
      <dgm:t>
        <a:bodyPr/>
        <a:lstStyle/>
        <a:p>
          <a:endParaRPr lang="en-IN"/>
        </a:p>
      </dgm:t>
    </dgm:pt>
    <dgm:pt modelId="{70202BB4-9B90-4C97-9F7F-780267E377A1}">
      <dgm:prSet phldrT="[Text]"/>
      <dgm:spPr>
        <a:solidFill>
          <a:schemeClr val="tx1"/>
        </a:solidFill>
      </dgm:spPr>
      <dgm:t>
        <a:bodyPr/>
        <a:lstStyle/>
        <a:p>
          <a:r>
            <a:rPr lang="en-IN" dirty="0"/>
            <a:t>PLANNING</a:t>
          </a:r>
        </a:p>
      </dgm:t>
    </dgm:pt>
    <dgm:pt modelId="{662B8A04-DE25-45F7-A775-BA677CB730A5}" type="parTrans" cxnId="{0B85C212-EB3A-43EA-836F-A55C78D5EAFF}">
      <dgm:prSet/>
      <dgm:spPr/>
      <dgm:t>
        <a:bodyPr/>
        <a:lstStyle/>
        <a:p>
          <a:endParaRPr lang="en-IN"/>
        </a:p>
      </dgm:t>
    </dgm:pt>
    <dgm:pt modelId="{5F4CCE13-2B28-4A4E-9839-5D8BF8BC609D}" type="sibTrans" cxnId="{0B85C212-EB3A-43EA-836F-A55C78D5EAFF}">
      <dgm:prSet/>
      <dgm:spPr>
        <a:ln>
          <a:solidFill>
            <a:schemeClr val="tx1"/>
          </a:solidFill>
        </a:ln>
      </dgm:spPr>
      <dgm:t>
        <a:bodyPr/>
        <a:lstStyle/>
        <a:p>
          <a:endParaRPr lang="en-IN"/>
        </a:p>
      </dgm:t>
    </dgm:pt>
    <dgm:pt modelId="{D41627D7-3758-4D98-9299-4D3C33D0A610}" type="pres">
      <dgm:prSet presAssocID="{8AC14C8F-094B-422B-821D-03BA391FD1CC}" presName="cycle" presStyleCnt="0">
        <dgm:presLayoutVars>
          <dgm:dir/>
          <dgm:resizeHandles val="exact"/>
        </dgm:presLayoutVars>
      </dgm:prSet>
      <dgm:spPr/>
    </dgm:pt>
    <dgm:pt modelId="{D8703F94-8E39-444D-BFFC-2D93955DDBF6}" type="pres">
      <dgm:prSet presAssocID="{70202BB4-9B90-4C97-9F7F-780267E377A1}" presName="node" presStyleLbl="node1" presStyleIdx="0" presStyleCnt="8">
        <dgm:presLayoutVars>
          <dgm:bulletEnabled val="1"/>
        </dgm:presLayoutVars>
      </dgm:prSet>
      <dgm:spPr/>
    </dgm:pt>
    <dgm:pt modelId="{08D63305-8EF6-4123-AFA4-EFA9E1B32DAB}" type="pres">
      <dgm:prSet presAssocID="{70202BB4-9B90-4C97-9F7F-780267E377A1}" presName="spNode" presStyleCnt="0"/>
      <dgm:spPr/>
    </dgm:pt>
    <dgm:pt modelId="{4D522ED6-01E1-4634-8E49-424637B9CDF7}" type="pres">
      <dgm:prSet presAssocID="{5F4CCE13-2B28-4A4E-9839-5D8BF8BC609D}" presName="sibTrans" presStyleLbl="sibTrans1D1" presStyleIdx="0" presStyleCnt="8"/>
      <dgm:spPr/>
    </dgm:pt>
    <dgm:pt modelId="{A4D0803A-1404-4033-BEBC-F1286D313C6D}" type="pres">
      <dgm:prSet presAssocID="{632F3841-2406-4777-A329-6A8AFA227F05}" presName="node" presStyleLbl="node1" presStyleIdx="1" presStyleCnt="8">
        <dgm:presLayoutVars>
          <dgm:bulletEnabled val="1"/>
        </dgm:presLayoutVars>
      </dgm:prSet>
      <dgm:spPr/>
    </dgm:pt>
    <dgm:pt modelId="{95D093F7-5372-4171-B440-FE9F3FB84F42}" type="pres">
      <dgm:prSet presAssocID="{632F3841-2406-4777-A329-6A8AFA227F05}" presName="spNode" presStyleCnt="0"/>
      <dgm:spPr/>
    </dgm:pt>
    <dgm:pt modelId="{2A4BE17F-E907-42FA-A52C-753B9DE2354C}" type="pres">
      <dgm:prSet presAssocID="{72E19FDC-BAE2-4D66-A470-91ACB3F59BB1}" presName="sibTrans" presStyleLbl="sibTrans1D1" presStyleIdx="1" presStyleCnt="8"/>
      <dgm:spPr/>
    </dgm:pt>
    <dgm:pt modelId="{0B9BB9CC-5168-440A-A873-AE0A07177ADD}" type="pres">
      <dgm:prSet presAssocID="{FF26FC3E-8F35-4BB9-A724-8CC7986DEC21}" presName="node" presStyleLbl="node1" presStyleIdx="2" presStyleCnt="8">
        <dgm:presLayoutVars>
          <dgm:bulletEnabled val="1"/>
        </dgm:presLayoutVars>
      </dgm:prSet>
      <dgm:spPr/>
    </dgm:pt>
    <dgm:pt modelId="{9B113EA5-3620-49D0-AA21-BF6A147BA2AA}" type="pres">
      <dgm:prSet presAssocID="{FF26FC3E-8F35-4BB9-A724-8CC7986DEC21}" presName="spNode" presStyleCnt="0"/>
      <dgm:spPr/>
    </dgm:pt>
    <dgm:pt modelId="{CAC3B73B-0B71-4229-BA4D-6F5561D4A03B}" type="pres">
      <dgm:prSet presAssocID="{3ED0E01F-DDEB-44EF-A922-C1A85F2B2CA1}" presName="sibTrans" presStyleLbl="sibTrans1D1" presStyleIdx="2" presStyleCnt="8"/>
      <dgm:spPr/>
    </dgm:pt>
    <dgm:pt modelId="{A4E947FE-977E-4E2E-B01C-9E25871DF6E6}" type="pres">
      <dgm:prSet presAssocID="{99EAECCC-7C39-41B7-A79F-AABE7B41B56A}" presName="node" presStyleLbl="node1" presStyleIdx="3" presStyleCnt="8">
        <dgm:presLayoutVars>
          <dgm:bulletEnabled val="1"/>
        </dgm:presLayoutVars>
      </dgm:prSet>
      <dgm:spPr/>
    </dgm:pt>
    <dgm:pt modelId="{9D01DE11-1E7C-4224-B3CE-743BA03318D0}" type="pres">
      <dgm:prSet presAssocID="{99EAECCC-7C39-41B7-A79F-AABE7B41B56A}" presName="spNode" presStyleCnt="0"/>
      <dgm:spPr/>
    </dgm:pt>
    <dgm:pt modelId="{0FDE01C8-D23A-470A-8FE4-BB682BE67145}" type="pres">
      <dgm:prSet presAssocID="{3E3EDD66-873D-4243-8D1D-3545CE55EF72}" presName="sibTrans" presStyleLbl="sibTrans1D1" presStyleIdx="3" presStyleCnt="8"/>
      <dgm:spPr/>
    </dgm:pt>
    <dgm:pt modelId="{484B0A95-F284-4B48-8C5F-50EFF3D981DA}" type="pres">
      <dgm:prSet presAssocID="{59094C83-1047-41FC-B9B9-CB28EC045211}" presName="node" presStyleLbl="node1" presStyleIdx="4" presStyleCnt="8">
        <dgm:presLayoutVars>
          <dgm:bulletEnabled val="1"/>
        </dgm:presLayoutVars>
      </dgm:prSet>
      <dgm:spPr/>
    </dgm:pt>
    <dgm:pt modelId="{B3C4903F-7DB0-4A15-8444-2063CB3BCEC7}" type="pres">
      <dgm:prSet presAssocID="{59094C83-1047-41FC-B9B9-CB28EC045211}" presName="spNode" presStyleCnt="0"/>
      <dgm:spPr/>
    </dgm:pt>
    <dgm:pt modelId="{12F86D45-686D-44E9-B77E-72A92C574B45}" type="pres">
      <dgm:prSet presAssocID="{CEFDCFC6-CF17-419E-9100-F2EF2439F0FD}" presName="sibTrans" presStyleLbl="sibTrans1D1" presStyleIdx="4" presStyleCnt="8"/>
      <dgm:spPr/>
    </dgm:pt>
    <dgm:pt modelId="{48AB1623-07B8-405C-AEBB-6A72ACDF2F2D}" type="pres">
      <dgm:prSet presAssocID="{5ECB9D5E-DD22-4E55-A794-4FD59610C9C0}" presName="node" presStyleLbl="node1" presStyleIdx="5" presStyleCnt="8">
        <dgm:presLayoutVars>
          <dgm:bulletEnabled val="1"/>
        </dgm:presLayoutVars>
      </dgm:prSet>
      <dgm:spPr/>
    </dgm:pt>
    <dgm:pt modelId="{A855CB02-EE7E-41B1-A540-A200EC9EC24E}" type="pres">
      <dgm:prSet presAssocID="{5ECB9D5E-DD22-4E55-A794-4FD59610C9C0}" presName="spNode" presStyleCnt="0"/>
      <dgm:spPr/>
    </dgm:pt>
    <dgm:pt modelId="{6843B761-A421-4625-86D3-2F0E69475F69}" type="pres">
      <dgm:prSet presAssocID="{15B4A437-1440-4DBC-86D9-B31D86E82CE0}" presName="sibTrans" presStyleLbl="sibTrans1D1" presStyleIdx="5" presStyleCnt="8"/>
      <dgm:spPr/>
    </dgm:pt>
    <dgm:pt modelId="{96C93CCD-C4DB-46FF-B676-F8EE9A76E27C}" type="pres">
      <dgm:prSet presAssocID="{3BA40B7A-542B-4DE2-BF61-AE187C270E75}" presName="node" presStyleLbl="node1" presStyleIdx="6" presStyleCnt="8" custRadScaleRad="98070" custRadScaleInc="-6931">
        <dgm:presLayoutVars>
          <dgm:bulletEnabled val="1"/>
        </dgm:presLayoutVars>
      </dgm:prSet>
      <dgm:spPr/>
    </dgm:pt>
    <dgm:pt modelId="{590C4D32-5DC4-4E8F-ADA2-349058D128E7}" type="pres">
      <dgm:prSet presAssocID="{3BA40B7A-542B-4DE2-BF61-AE187C270E75}" presName="spNode" presStyleCnt="0"/>
      <dgm:spPr/>
    </dgm:pt>
    <dgm:pt modelId="{9788A574-1611-47EE-A700-5274FB8A4917}" type="pres">
      <dgm:prSet presAssocID="{80190CF3-5F54-444F-A0A5-A4A4A727C95A}" presName="sibTrans" presStyleLbl="sibTrans1D1" presStyleIdx="6" presStyleCnt="8"/>
      <dgm:spPr/>
    </dgm:pt>
    <dgm:pt modelId="{548EFA33-B8C6-4BF9-B2EF-7477E9D65A6A}" type="pres">
      <dgm:prSet presAssocID="{91196B98-B3F2-40EA-9E39-83BE5BCF8DFF}" presName="node" presStyleLbl="node1" presStyleIdx="7" presStyleCnt="8">
        <dgm:presLayoutVars>
          <dgm:bulletEnabled val="1"/>
        </dgm:presLayoutVars>
      </dgm:prSet>
      <dgm:spPr/>
    </dgm:pt>
    <dgm:pt modelId="{C555F172-7499-4C26-A231-78592456375B}" type="pres">
      <dgm:prSet presAssocID="{91196B98-B3F2-40EA-9E39-83BE5BCF8DFF}" presName="spNode" presStyleCnt="0"/>
      <dgm:spPr/>
    </dgm:pt>
    <dgm:pt modelId="{DD74F1E7-C063-40D9-A1F6-CF1ABB66E59E}" type="pres">
      <dgm:prSet presAssocID="{12F4D7A1-4A48-4EB7-9F7D-62249B58A62D}" presName="sibTrans" presStyleLbl="sibTrans1D1" presStyleIdx="7" presStyleCnt="8"/>
      <dgm:spPr/>
    </dgm:pt>
  </dgm:ptLst>
  <dgm:cxnLst>
    <dgm:cxn modelId="{34715102-C1BC-450D-A7FC-F8FAF0611B2D}" type="presOf" srcId="{70202BB4-9B90-4C97-9F7F-780267E377A1}" destId="{D8703F94-8E39-444D-BFFC-2D93955DDBF6}" srcOrd="0" destOrd="0" presId="urn:microsoft.com/office/officeart/2005/8/layout/cycle6"/>
    <dgm:cxn modelId="{07290303-B2A7-46DD-8C12-12DB4BB8074E}" type="presOf" srcId="{80190CF3-5F54-444F-A0A5-A4A4A727C95A}" destId="{9788A574-1611-47EE-A700-5274FB8A4917}" srcOrd="0" destOrd="0" presId="urn:microsoft.com/office/officeart/2005/8/layout/cycle6"/>
    <dgm:cxn modelId="{B91F3409-95C6-4359-90E5-67D0EB275BDC}" type="presOf" srcId="{15B4A437-1440-4DBC-86D9-B31D86E82CE0}" destId="{6843B761-A421-4625-86D3-2F0E69475F69}" srcOrd="0" destOrd="0" presId="urn:microsoft.com/office/officeart/2005/8/layout/cycle6"/>
    <dgm:cxn modelId="{0B85C212-EB3A-43EA-836F-A55C78D5EAFF}" srcId="{8AC14C8F-094B-422B-821D-03BA391FD1CC}" destId="{70202BB4-9B90-4C97-9F7F-780267E377A1}" srcOrd="0" destOrd="0" parTransId="{662B8A04-DE25-45F7-A775-BA677CB730A5}" sibTransId="{5F4CCE13-2B28-4A4E-9839-5D8BF8BC609D}"/>
    <dgm:cxn modelId="{2546E118-87A3-494F-8985-079BCF18655F}" type="presOf" srcId="{12F4D7A1-4A48-4EB7-9F7D-62249B58A62D}" destId="{DD74F1E7-C063-40D9-A1F6-CF1ABB66E59E}" srcOrd="0" destOrd="0" presId="urn:microsoft.com/office/officeart/2005/8/layout/cycle6"/>
    <dgm:cxn modelId="{1D63681A-19CB-48A4-BB6A-4C1E67F9D81E}" type="presOf" srcId="{8AC14C8F-094B-422B-821D-03BA391FD1CC}" destId="{D41627D7-3758-4D98-9299-4D3C33D0A610}" srcOrd="0" destOrd="0" presId="urn:microsoft.com/office/officeart/2005/8/layout/cycle6"/>
    <dgm:cxn modelId="{B840231F-9E2F-40C2-BE6A-5034C65599CD}" srcId="{8AC14C8F-094B-422B-821D-03BA391FD1CC}" destId="{59094C83-1047-41FC-B9B9-CB28EC045211}" srcOrd="4" destOrd="0" parTransId="{E9EE2007-5B14-4ADF-8326-8A11E9B9E71B}" sibTransId="{CEFDCFC6-CF17-419E-9100-F2EF2439F0FD}"/>
    <dgm:cxn modelId="{6700202D-F6DD-401B-A34C-1F2F6B4C5D4C}" srcId="{8AC14C8F-094B-422B-821D-03BA391FD1CC}" destId="{91196B98-B3F2-40EA-9E39-83BE5BCF8DFF}" srcOrd="7" destOrd="0" parTransId="{E7F5142F-A18F-400E-9D2B-30BD933D2644}" sibTransId="{12F4D7A1-4A48-4EB7-9F7D-62249B58A62D}"/>
    <dgm:cxn modelId="{D7E7EF39-2915-40EE-8582-089E03C66837}" srcId="{8AC14C8F-094B-422B-821D-03BA391FD1CC}" destId="{3BA40B7A-542B-4DE2-BF61-AE187C270E75}" srcOrd="6" destOrd="0" parTransId="{43378A8C-70A4-46F0-9685-D69742D18133}" sibTransId="{80190CF3-5F54-444F-A0A5-A4A4A727C95A}"/>
    <dgm:cxn modelId="{C559D243-8A5D-4E96-B20B-01516B22528B}" type="presOf" srcId="{3ED0E01F-DDEB-44EF-A922-C1A85F2B2CA1}" destId="{CAC3B73B-0B71-4229-BA4D-6F5561D4A03B}" srcOrd="0" destOrd="0" presId="urn:microsoft.com/office/officeart/2005/8/layout/cycle6"/>
    <dgm:cxn modelId="{39BA2265-8933-48DA-B33C-DE008C65A212}" srcId="{8AC14C8F-094B-422B-821D-03BA391FD1CC}" destId="{FF26FC3E-8F35-4BB9-A724-8CC7986DEC21}" srcOrd="2" destOrd="0" parTransId="{66FB4DA0-88B4-4D08-9E52-855F3F884C11}" sibTransId="{3ED0E01F-DDEB-44EF-A922-C1A85F2B2CA1}"/>
    <dgm:cxn modelId="{AFFD9D45-DB85-4410-8E1C-8160F4304FCD}" type="presOf" srcId="{5F4CCE13-2B28-4A4E-9839-5D8BF8BC609D}" destId="{4D522ED6-01E1-4634-8E49-424637B9CDF7}" srcOrd="0" destOrd="0" presId="urn:microsoft.com/office/officeart/2005/8/layout/cycle6"/>
    <dgm:cxn modelId="{51A52D51-CB0D-4E7A-90FB-76637D63A4A2}" type="presOf" srcId="{3BA40B7A-542B-4DE2-BF61-AE187C270E75}" destId="{96C93CCD-C4DB-46FF-B676-F8EE9A76E27C}" srcOrd="0" destOrd="0" presId="urn:microsoft.com/office/officeart/2005/8/layout/cycle6"/>
    <dgm:cxn modelId="{043CFF56-5D5A-4B2C-B937-9DFBCCE963D2}" type="presOf" srcId="{5ECB9D5E-DD22-4E55-A794-4FD59610C9C0}" destId="{48AB1623-07B8-405C-AEBB-6A72ACDF2F2D}" srcOrd="0" destOrd="0" presId="urn:microsoft.com/office/officeart/2005/8/layout/cycle6"/>
    <dgm:cxn modelId="{4F64CA89-B784-4D16-9B9B-63570CE59CBE}" type="presOf" srcId="{59094C83-1047-41FC-B9B9-CB28EC045211}" destId="{484B0A95-F284-4B48-8C5F-50EFF3D981DA}" srcOrd="0" destOrd="0" presId="urn:microsoft.com/office/officeart/2005/8/layout/cycle6"/>
    <dgm:cxn modelId="{EA2834A0-FF14-4DAC-8AE1-E4ED502A094B}" type="presOf" srcId="{3E3EDD66-873D-4243-8D1D-3545CE55EF72}" destId="{0FDE01C8-D23A-470A-8FE4-BB682BE67145}" srcOrd="0" destOrd="0" presId="urn:microsoft.com/office/officeart/2005/8/layout/cycle6"/>
    <dgm:cxn modelId="{30B97CB7-AF5E-4F98-B209-B77941189E06}" type="presOf" srcId="{91196B98-B3F2-40EA-9E39-83BE5BCF8DFF}" destId="{548EFA33-B8C6-4BF9-B2EF-7477E9D65A6A}" srcOrd="0" destOrd="0" presId="urn:microsoft.com/office/officeart/2005/8/layout/cycle6"/>
    <dgm:cxn modelId="{E15E82C4-3358-4989-A25B-EB1CD5219220}" type="presOf" srcId="{99EAECCC-7C39-41B7-A79F-AABE7B41B56A}" destId="{A4E947FE-977E-4E2E-B01C-9E25871DF6E6}" srcOrd="0" destOrd="0" presId="urn:microsoft.com/office/officeart/2005/8/layout/cycle6"/>
    <dgm:cxn modelId="{88CF9CD5-0254-4473-9009-F294BB407492}" type="presOf" srcId="{CEFDCFC6-CF17-419E-9100-F2EF2439F0FD}" destId="{12F86D45-686D-44E9-B77E-72A92C574B45}" srcOrd="0" destOrd="0" presId="urn:microsoft.com/office/officeart/2005/8/layout/cycle6"/>
    <dgm:cxn modelId="{C367A8D8-AD47-4A10-87D8-17EE737932E1}" type="presOf" srcId="{632F3841-2406-4777-A329-6A8AFA227F05}" destId="{A4D0803A-1404-4033-BEBC-F1286D313C6D}" srcOrd="0" destOrd="0" presId="urn:microsoft.com/office/officeart/2005/8/layout/cycle6"/>
    <dgm:cxn modelId="{BBBA93DB-2347-497C-BA5A-2CA0537AE566}" srcId="{8AC14C8F-094B-422B-821D-03BA391FD1CC}" destId="{632F3841-2406-4777-A329-6A8AFA227F05}" srcOrd="1" destOrd="0" parTransId="{C86FF98F-A8D0-4738-9902-406A2F1DF0C7}" sibTransId="{72E19FDC-BAE2-4D66-A470-91ACB3F59BB1}"/>
    <dgm:cxn modelId="{FD05D5E5-4F1B-48AC-B4CC-CCCD8C62C326}" srcId="{8AC14C8F-094B-422B-821D-03BA391FD1CC}" destId="{99EAECCC-7C39-41B7-A79F-AABE7B41B56A}" srcOrd="3" destOrd="0" parTransId="{8C98A567-F7BC-4D31-8683-9AEE2FC46428}" sibTransId="{3E3EDD66-873D-4243-8D1D-3545CE55EF72}"/>
    <dgm:cxn modelId="{FE1677EB-9537-4AB7-8C51-2934805B54FF}" srcId="{8AC14C8F-094B-422B-821D-03BA391FD1CC}" destId="{5ECB9D5E-DD22-4E55-A794-4FD59610C9C0}" srcOrd="5" destOrd="0" parTransId="{7A6CDF88-5CA0-4C0D-938A-B5BC60D19FE7}" sibTransId="{15B4A437-1440-4DBC-86D9-B31D86E82CE0}"/>
    <dgm:cxn modelId="{72E003F2-D14E-4559-8B72-1FF3C811CF5E}" type="presOf" srcId="{72E19FDC-BAE2-4D66-A470-91ACB3F59BB1}" destId="{2A4BE17F-E907-42FA-A52C-753B9DE2354C}" srcOrd="0" destOrd="0" presId="urn:microsoft.com/office/officeart/2005/8/layout/cycle6"/>
    <dgm:cxn modelId="{D04B21F3-8734-42E4-ACAE-B89642A5D9C7}" type="presOf" srcId="{FF26FC3E-8F35-4BB9-A724-8CC7986DEC21}" destId="{0B9BB9CC-5168-440A-A873-AE0A07177ADD}" srcOrd="0" destOrd="0" presId="urn:microsoft.com/office/officeart/2005/8/layout/cycle6"/>
    <dgm:cxn modelId="{94CC4EE0-C749-4D07-9E35-64FC2B9741DA}" type="presParOf" srcId="{D41627D7-3758-4D98-9299-4D3C33D0A610}" destId="{D8703F94-8E39-444D-BFFC-2D93955DDBF6}" srcOrd="0" destOrd="0" presId="urn:microsoft.com/office/officeart/2005/8/layout/cycle6"/>
    <dgm:cxn modelId="{F6C3E425-959D-4B5B-A0B4-1C96CFC4A249}" type="presParOf" srcId="{D41627D7-3758-4D98-9299-4D3C33D0A610}" destId="{08D63305-8EF6-4123-AFA4-EFA9E1B32DAB}" srcOrd="1" destOrd="0" presId="urn:microsoft.com/office/officeart/2005/8/layout/cycle6"/>
    <dgm:cxn modelId="{7F900B9D-F44A-4DD1-BDF9-A72C316621A2}" type="presParOf" srcId="{D41627D7-3758-4D98-9299-4D3C33D0A610}" destId="{4D522ED6-01E1-4634-8E49-424637B9CDF7}" srcOrd="2" destOrd="0" presId="urn:microsoft.com/office/officeart/2005/8/layout/cycle6"/>
    <dgm:cxn modelId="{5C8CE1B2-1895-479F-8980-3D876E882C5B}" type="presParOf" srcId="{D41627D7-3758-4D98-9299-4D3C33D0A610}" destId="{A4D0803A-1404-4033-BEBC-F1286D313C6D}" srcOrd="3" destOrd="0" presId="urn:microsoft.com/office/officeart/2005/8/layout/cycle6"/>
    <dgm:cxn modelId="{DD003C62-8DBA-45A1-A569-CDB51DF290CF}" type="presParOf" srcId="{D41627D7-3758-4D98-9299-4D3C33D0A610}" destId="{95D093F7-5372-4171-B440-FE9F3FB84F42}" srcOrd="4" destOrd="0" presId="urn:microsoft.com/office/officeart/2005/8/layout/cycle6"/>
    <dgm:cxn modelId="{5935132E-047C-4D61-8A0A-CF41ACBDC9B7}" type="presParOf" srcId="{D41627D7-3758-4D98-9299-4D3C33D0A610}" destId="{2A4BE17F-E907-42FA-A52C-753B9DE2354C}" srcOrd="5" destOrd="0" presId="urn:microsoft.com/office/officeart/2005/8/layout/cycle6"/>
    <dgm:cxn modelId="{836FD36B-6721-442C-BD1A-00D71209CDBE}" type="presParOf" srcId="{D41627D7-3758-4D98-9299-4D3C33D0A610}" destId="{0B9BB9CC-5168-440A-A873-AE0A07177ADD}" srcOrd="6" destOrd="0" presId="urn:microsoft.com/office/officeart/2005/8/layout/cycle6"/>
    <dgm:cxn modelId="{8006C719-F11A-4BED-A711-4FAB411D1E65}" type="presParOf" srcId="{D41627D7-3758-4D98-9299-4D3C33D0A610}" destId="{9B113EA5-3620-49D0-AA21-BF6A147BA2AA}" srcOrd="7" destOrd="0" presId="urn:microsoft.com/office/officeart/2005/8/layout/cycle6"/>
    <dgm:cxn modelId="{69D106F6-7A95-4EDB-8A42-9023C0EE98B2}" type="presParOf" srcId="{D41627D7-3758-4D98-9299-4D3C33D0A610}" destId="{CAC3B73B-0B71-4229-BA4D-6F5561D4A03B}" srcOrd="8" destOrd="0" presId="urn:microsoft.com/office/officeart/2005/8/layout/cycle6"/>
    <dgm:cxn modelId="{025A0651-652B-4689-B3E5-06E6DD12E3E4}" type="presParOf" srcId="{D41627D7-3758-4D98-9299-4D3C33D0A610}" destId="{A4E947FE-977E-4E2E-B01C-9E25871DF6E6}" srcOrd="9" destOrd="0" presId="urn:microsoft.com/office/officeart/2005/8/layout/cycle6"/>
    <dgm:cxn modelId="{5987AF8E-92AB-48FB-8E9C-3921B0E4CB28}" type="presParOf" srcId="{D41627D7-3758-4D98-9299-4D3C33D0A610}" destId="{9D01DE11-1E7C-4224-B3CE-743BA03318D0}" srcOrd="10" destOrd="0" presId="urn:microsoft.com/office/officeart/2005/8/layout/cycle6"/>
    <dgm:cxn modelId="{2877354E-B500-46D7-B8F3-AC7C10760D82}" type="presParOf" srcId="{D41627D7-3758-4D98-9299-4D3C33D0A610}" destId="{0FDE01C8-D23A-470A-8FE4-BB682BE67145}" srcOrd="11" destOrd="0" presId="urn:microsoft.com/office/officeart/2005/8/layout/cycle6"/>
    <dgm:cxn modelId="{A994347F-2FFF-4E1E-8316-0F55335BA8C4}" type="presParOf" srcId="{D41627D7-3758-4D98-9299-4D3C33D0A610}" destId="{484B0A95-F284-4B48-8C5F-50EFF3D981DA}" srcOrd="12" destOrd="0" presId="urn:microsoft.com/office/officeart/2005/8/layout/cycle6"/>
    <dgm:cxn modelId="{22D2DCB0-CBD6-4B91-AB23-1DAAA687A6DD}" type="presParOf" srcId="{D41627D7-3758-4D98-9299-4D3C33D0A610}" destId="{B3C4903F-7DB0-4A15-8444-2063CB3BCEC7}" srcOrd="13" destOrd="0" presId="urn:microsoft.com/office/officeart/2005/8/layout/cycle6"/>
    <dgm:cxn modelId="{5FB8B44B-6763-4FF3-B4AF-09C9D561C6D5}" type="presParOf" srcId="{D41627D7-3758-4D98-9299-4D3C33D0A610}" destId="{12F86D45-686D-44E9-B77E-72A92C574B45}" srcOrd="14" destOrd="0" presId="urn:microsoft.com/office/officeart/2005/8/layout/cycle6"/>
    <dgm:cxn modelId="{7D81945C-69D6-43BF-831F-743F84BB0890}" type="presParOf" srcId="{D41627D7-3758-4D98-9299-4D3C33D0A610}" destId="{48AB1623-07B8-405C-AEBB-6A72ACDF2F2D}" srcOrd="15" destOrd="0" presId="urn:microsoft.com/office/officeart/2005/8/layout/cycle6"/>
    <dgm:cxn modelId="{30709736-A61A-4E0F-B715-B55C967BBD22}" type="presParOf" srcId="{D41627D7-3758-4D98-9299-4D3C33D0A610}" destId="{A855CB02-EE7E-41B1-A540-A200EC9EC24E}" srcOrd="16" destOrd="0" presId="urn:microsoft.com/office/officeart/2005/8/layout/cycle6"/>
    <dgm:cxn modelId="{CE239850-67E8-4FB1-AE52-3A180E100E21}" type="presParOf" srcId="{D41627D7-3758-4D98-9299-4D3C33D0A610}" destId="{6843B761-A421-4625-86D3-2F0E69475F69}" srcOrd="17" destOrd="0" presId="urn:microsoft.com/office/officeart/2005/8/layout/cycle6"/>
    <dgm:cxn modelId="{1B972AC2-7EA8-4F0D-9EB1-23597F4FF634}" type="presParOf" srcId="{D41627D7-3758-4D98-9299-4D3C33D0A610}" destId="{96C93CCD-C4DB-46FF-B676-F8EE9A76E27C}" srcOrd="18" destOrd="0" presId="urn:microsoft.com/office/officeart/2005/8/layout/cycle6"/>
    <dgm:cxn modelId="{BA689754-FF82-4ECD-BD3D-0C9F34E8E189}" type="presParOf" srcId="{D41627D7-3758-4D98-9299-4D3C33D0A610}" destId="{590C4D32-5DC4-4E8F-ADA2-349058D128E7}" srcOrd="19" destOrd="0" presId="urn:microsoft.com/office/officeart/2005/8/layout/cycle6"/>
    <dgm:cxn modelId="{7D75CA96-D83A-4741-9E3D-AD905B425859}" type="presParOf" srcId="{D41627D7-3758-4D98-9299-4D3C33D0A610}" destId="{9788A574-1611-47EE-A700-5274FB8A4917}" srcOrd="20" destOrd="0" presId="urn:microsoft.com/office/officeart/2005/8/layout/cycle6"/>
    <dgm:cxn modelId="{80A22E02-6A39-4B08-8E01-A441AEA4E640}" type="presParOf" srcId="{D41627D7-3758-4D98-9299-4D3C33D0A610}" destId="{548EFA33-B8C6-4BF9-B2EF-7477E9D65A6A}" srcOrd="21" destOrd="0" presId="urn:microsoft.com/office/officeart/2005/8/layout/cycle6"/>
    <dgm:cxn modelId="{5FB0451A-493E-4E81-9EDF-185B3B90CEE6}" type="presParOf" srcId="{D41627D7-3758-4D98-9299-4D3C33D0A610}" destId="{C555F172-7499-4C26-A231-78592456375B}" srcOrd="22" destOrd="0" presId="urn:microsoft.com/office/officeart/2005/8/layout/cycle6"/>
    <dgm:cxn modelId="{594B1EDD-1183-4AE9-A13E-79DB01F1F8A8}" type="presParOf" srcId="{D41627D7-3758-4D98-9299-4D3C33D0A610}" destId="{DD74F1E7-C063-40D9-A1F6-CF1ABB66E59E}" srcOrd="23" destOrd="0" presId="urn:microsoft.com/office/officeart/2005/8/layout/cycle6"/>
  </dgm:cxnLst>
  <dgm:bg>
    <a:noFill/>
  </dgm:bg>
  <dgm:whole>
    <a:ln w="9525" cap="flat" cmpd="dbl"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03F94-8E39-444D-BFFC-2D93955DDBF6}">
      <dsp:nvSpPr>
        <dsp:cNvPr id="0" name=""/>
        <dsp:cNvSpPr/>
      </dsp:nvSpPr>
      <dsp:spPr>
        <a:xfrm>
          <a:off x="5310187" y="2737"/>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PLANNING</a:t>
          </a:r>
        </a:p>
      </dsp:txBody>
      <dsp:txXfrm>
        <a:off x="5360055" y="52605"/>
        <a:ext cx="1471888" cy="921820"/>
      </dsp:txXfrm>
    </dsp:sp>
    <dsp:sp modelId="{4D522ED6-01E1-4634-8E49-424637B9CDF7}">
      <dsp:nvSpPr>
        <dsp:cNvPr id="0" name=""/>
        <dsp:cNvSpPr/>
      </dsp:nvSpPr>
      <dsp:spPr>
        <a:xfrm>
          <a:off x="2545515" y="513515"/>
          <a:ext cx="7100969" cy="7100969"/>
        </a:xfrm>
        <a:custGeom>
          <a:avLst/>
          <a:gdLst/>
          <a:ahLst/>
          <a:cxnLst/>
          <a:rect l="0" t="0" r="0" b="0"/>
          <a:pathLst>
            <a:path>
              <a:moveTo>
                <a:pt x="4347660" y="90650"/>
              </a:moveTo>
              <a:arcTo wR="3550484" hR="3550484" stAng="16978500" swAng="1111185"/>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A4D0803A-1404-4033-BEBC-F1286D313C6D}">
      <dsp:nvSpPr>
        <dsp:cNvPr id="0" name=""/>
        <dsp:cNvSpPr/>
      </dsp:nvSpPr>
      <dsp:spPr>
        <a:xfrm>
          <a:off x="7820759" y="1042649"/>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ANALYSIS</a:t>
          </a:r>
        </a:p>
      </dsp:txBody>
      <dsp:txXfrm>
        <a:off x="7870627" y="1092517"/>
        <a:ext cx="1471888" cy="921820"/>
      </dsp:txXfrm>
    </dsp:sp>
    <dsp:sp modelId="{2A4BE17F-E907-42FA-A52C-753B9DE2354C}">
      <dsp:nvSpPr>
        <dsp:cNvPr id="0" name=""/>
        <dsp:cNvSpPr/>
      </dsp:nvSpPr>
      <dsp:spPr>
        <a:xfrm>
          <a:off x="2545515" y="513515"/>
          <a:ext cx="7100969" cy="7100969"/>
        </a:xfrm>
        <a:custGeom>
          <a:avLst/>
          <a:gdLst/>
          <a:ahLst/>
          <a:cxnLst/>
          <a:rect l="0" t="0" r="0" b="0"/>
          <a:pathLst>
            <a:path>
              <a:moveTo>
                <a:pt x="6493184" y="1563914"/>
              </a:moveTo>
              <a:arcTo wR="3550484" hR="3550484" stAng="19558640" swAng="1529607"/>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0B9BB9CC-5168-440A-A873-AE0A07177ADD}">
      <dsp:nvSpPr>
        <dsp:cNvPr id="0" name=""/>
        <dsp:cNvSpPr/>
      </dsp:nvSpPr>
      <dsp:spPr>
        <a:xfrm>
          <a:off x="8860672" y="3553221"/>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REQUIREMENT GATHERING</a:t>
          </a:r>
        </a:p>
      </dsp:txBody>
      <dsp:txXfrm>
        <a:off x="8910540" y="3603089"/>
        <a:ext cx="1471888" cy="921820"/>
      </dsp:txXfrm>
    </dsp:sp>
    <dsp:sp modelId="{CAC3B73B-0B71-4229-BA4D-6F5561D4A03B}">
      <dsp:nvSpPr>
        <dsp:cNvPr id="0" name=""/>
        <dsp:cNvSpPr/>
      </dsp:nvSpPr>
      <dsp:spPr>
        <a:xfrm>
          <a:off x="2545515" y="513515"/>
          <a:ext cx="7100969" cy="7100969"/>
        </a:xfrm>
        <a:custGeom>
          <a:avLst/>
          <a:gdLst/>
          <a:ahLst/>
          <a:cxnLst/>
          <a:rect l="0" t="0" r="0" b="0"/>
          <a:pathLst>
            <a:path>
              <a:moveTo>
                <a:pt x="7061702" y="4077070"/>
              </a:moveTo>
              <a:arcTo wR="3550484" hR="3550484" stAng="511753" swAng="1529607"/>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A4E947FE-977E-4E2E-B01C-9E25871DF6E6}">
      <dsp:nvSpPr>
        <dsp:cNvPr id="0" name=""/>
        <dsp:cNvSpPr/>
      </dsp:nvSpPr>
      <dsp:spPr>
        <a:xfrm>
          <a:off x="7820759" y="6063793"/>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DATABASE MODELING</a:t>
          </a:r>
        </a:p>
      </dsp:txBody>
      <dsp:txXfrm>
        <a:off x="7870627" y="6113661"/>
        <a:ext cx="1471888" cy="921820"/>
      </dsp:txXfrm>
    </dsp:sp>
    <dsp:sp modelId="{0FDE01C8-D23A-470A-8FE4-BB682BE67145}">
      <dsp:nvSpPr>
        <dsp:cNvPr id="0" name=""/>
        <dsp:cNvSpPr/>
      </dsp:nvSpPr>
      <dsp:spPr>
        <a:xfrm>
          <a:off x="2545515" y="513515"/>
          <a:ext cx="7100969" cy="7100969"/>
        </a:xfrm>
        <a:custGeom>
          <a:avLst/>
          <a:gdLst/>
          <a:ahLst/>
          <a:cxnLst/>
          <a:rect l="0" t="0" r="0" b="0"/>
          <a:pathLst>
            <a:path>
              <a:moveTo>
                <a:pt x="5405330" y="6577940"/>
              </a:moveTo>
              <a:arcTo wR="3550484" hR="3550484" stAng="3510315" swAng="1111185"/>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84B0A95-F284-4B48-8C5F-50EFF3D981DA}">
      <dsp:nvSpPr>
        <dsp:cNvPr id="0" name=""/>
        <dsp:cNvSpPr/>
      </dsp:nvSpPr>
      <dsp:spPr>
        <a:xfrm>
          <a:off x="5310187" y="7103706"/>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DESIGN</a:t>
          </a:r>
        </a:p>
      </dsp:txBody>
      <dsp:txXfrm>
        <a:off x="5360055" y="7153574"/>
        <a:ext cx="1471888" cy="921820"/>
      </dsp:txXfrm>
    </dsp:sp>
    <dsp:sp modelId="{12F86D45-686D-44E9-B77E-72A92C574B45}">
      <dsp:nvSpPr>
        <dsp:cNvPr id="0" name=""/>
        <dsp:cNvSpPr/>
      </dsp:nvSpPr>
      <dsp:spPr>
        <a:xfrm>
          <a:off x="2545515" y="513515"/>
          <a:ext cx="7100969" cy="7100969"/>
        </a:xfrm>
        <a:custGeom>
          <a:avLst/>
          <a:gdLst/>
          <a:ahLst/>
          <a:cxnLst/>
          <a:rect l="0" t="0" r="0" b="0"/>
          <a:pathLst>
            <a:path>
              <a:moveTo>
                <a:pt x="2753309" y="7010319"/>
              </a:moveTo>
              <a:arcTo wR="3550484" hR="3550484" stAng="6178500" swAng="1111185"/>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8AB1623-07B8-405C-AEBB-6A72ACDF2F2D}">
      <dsp:nvSpPr>
        <dsp:cNvPr id="0" name=""/>
        <dsp:cNvSpPr/>
      </dsp:nvSpPr>
      <dsp:spPr>
        <a:xfrm>
          <a:off x="2799615" y="6063793"/>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DEVLOPMENT</a:t>
          </a:r>
        </a:p>
      </dsp:txBody>
      <dsp:txXfrm>
        <a:off x="2849483" y="6113661"/>
        <a:ext cx="1471888" cy="921820"/>
      </dsp:txXfrm>
    </dsp:sp>
    <dsp:sp modelId="{6843B761-A421-4625-86D3-2F0E69475F69}">
      <dsp:nvSpPr>
        <dsp:cNvPr id="0" name=""/>
        <dsp:cNvSpPr/>
      </dsp:nvSpPr>
      <dsp:spPr>
        <a:xfrm>
          <a:off x="2634760" y="651168"/>
          <a:ext cx="7100969" cy="7100969"/>
        </a:xfrm>
        <a:custGeom>
          <a:avLst/>
          <a:gdLst/>
          <a:ahLst/>
          <a:cxnLst/>
          <a:rect l="0" t="0" r="0" b="0"/>
          <a:pathLst>
            <a:path>
              <a:moveTo>
                <a:pt x="519612" y="5399742"/>
              </a:moveTo>
              <a:arcTo wR="3550484" hR="3550484" stAng="8916657" swAng="1445192"/>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96C93CCD-C4DB-46FF-B676-F8EE9A76E27C}">
      <dsp:nvSpPr>
        <dsp:cNvPr id="0" name=""/>
        <dsp:cNvSpPr/>
      </dsp:nvSpPr>
      <dsp:spPr>
        <a:xfrm>
          <a:off x="1828800" y="3616399"/>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TESTING</a:t>
          </a:r>
        </a:p>
      </dsp:txBody>
      <dsp:txXfrm>
        <a:off x="1878668" y="3666267"/>
        <a:ext cx="1471888" cy="921820"/>
      </dsp:txXfrm>
    </dsp:sp>
    <dsp:sp modelId="{9788A574-1611-47EE-A700-5274FB8A4917}">
      <dsp:nvSpPr>
        <dsp:cNvPr id="0" name=""/>
        <dsp:cNvSpPr/>
      </dsp:nvSpPr>
      <dsp:spPr>
        <a:xfrm>
          <a:off x="2628467" y="386039"/>
          <a:ext cx="7100969" cy="7100969"/>
        </a:xfrm>
        <a:custGeom>
          <a:avLst/>
          <a:gdLst/>
          <a:ahLst/>
          <a:cxnLst/>
          <a:rect l="0" t="0" r="0" b="0"/>
          <a:pathLst>
            <a:path>
              <a:moveTo>
                <a:pt x="15974" y="3214062"/>
              </a:moveTo>
              <a:arcTo wR="3550484" hR="3550484" stAng="11126230" swAng="1567483"/>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548EFA33-B8C6-4BF9-B2EF-7477E9D65A6A}">
      <dsp:nvSpPr>
        <dsp:cNvPr id="0" name=""/>
        <dsp:cNvSpPr/>
      </dsp:nvSpPr>
      <dsp:spPr>
        <a:xfrm>
          <a:off x="2799615" y="1042649"/>
          <a:ext cx="1571624" cy="1021556"/>
        </a:xfrm>
        <a:prstGeom prst="roundRect">
          <a:avLst/>
        </a:prstGeom>
        <a:solidFill>
          <a:schemeClr val="tx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LAUNCHING</a:t>
          </a:r>
        </a:p>
      </dsp:txBody>
      <dsp:txXfrm>
        <a:off x="2849483" y="1092517"/>
        <a:ext cx="1471888" cy="921820"/>
      </dsp:txXfrm>
    </dsp:sp>
    <dsp:sp modelId="{DD74F1E7-C063-40D9-A1F6-CF1ABB66E59E}">
      <dsp:nvSpPr>
        <dsp:cNvPr id="0" name=""/>
        <dsp:cNvSpPr/>
      </dsp:nvSpPr>
      <dsp:spPr>
        <a:xfrm>
          <a:off x="2545515" y="513515"/>
          <a:ext cx="7100969" cy="7100969"/>
        </a:xfrm>
        <a:custGeom>
          <a:avLst/>
          <a:gdLst/>
          <a:ahLst/>
          <a:cxnLst/>
          <a:rect l="0" t="0" r="0" b="0"/>
          <a:pathLst>
            <a:path>
              <a:moveTo>
                <a:pt x="1695638" y="523028"/>
              </a:moveTo>
              <a:arcTo wR="3550484" hR="3550484" stAng="14310315" swAng="1111185"/>
            </a:path>
          </a:pathLst>
        </a:custGeom>
        <a:noFill/>
        <a:ln w="9525" cap="flat" cmpd="sng" algn="ctr">
          <a:solidFill>
            <a:schemeClr val="tx1"/>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32.svg"/><Relationship Id="rId4" Type="http://schemas.openxmlformats.org/officeDocument/2006/relationships/image" Target="../media/image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32.svg"/><Relationship Id="rId4" Type="http://schemas.openxmlformats.org/officeDocument/2006/relationships/image" Target="../media/image4.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microsoft.com/office/2007/relationships/hdphoto" Target="../media/hdphoto5.wdp"/><Relationship Id="rId7"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6.wdp"/><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7.svg"/><Relationship Id="rId7"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1.png"/><Relationship Id="rId5" Type="http://schemas.microsoft.com/office/2007/relationships/hdphoto" Target="../media/hdphoto6.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sp>
        <p:nvSpPr>
          <p:cNvPr id="7" name="AutoShape 7"/>
          <p:cNvSpPr/>
          <p:nvPr/>
        </p:nvSpPr>
        <p:spPr>
          <a:xfrm flipV="1">
            <a:off x="17515908" y="9750667"/>
            <a:ext cx="0" cy="774458"/>
          </a:xfrm>
          <a:prstGeom prst="line">
            <a:avLst/>
          </a:prstGeom>
          <a:ln w="9525" cap="flat">
            <a:solidFill>
              <a:srgbClr val="000000"/>
            </a:solidFill>
            <a:prstDash val="solid"/>
            <a:headEnd type="none" w="sm" len="sm"/>
            <a:tailEnd type="none" w="sm" len="sm"/>
          </a:ln>
        </p:spPr>
      </p:sp>
      <p:sp>
        <p:nvSpPr>
          <p:cNvPr id="9" name="Freeform 9"/>
          <p:cNvSpPr/>
          <p:nvPr/>
        </p:nvSpPr>
        <p:spPr>
          <a:xfrm>
            <a:off x="1177880" y="349890"/>
            <a:ext cx="532149" cy="532149"/>
          </a:xfrm>
          <a:custGeom>
            <a:avLst/>
            <a:gdLst/>
            <a:ahLst/>
            <a:cxnLst/>
            <a:rect l="l" t="t" r="r" b="b"/>
            <a:pathLst>
              <a:path w="532149" h="532149">
                <a:moveTo>
                  <a:pt x="0" y="0"/>
                </a:moveTo>
                <a:lnTo>
                  <a:pt x="532149" y="0"/>
                </a:lnTo>
                <a:lnTo>
                  <a:pt x="532149" y="532149"/>
                </a:lnTo>
                <a:lnTo>
                  <a:pt x="0" y="532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7071802" y="9236318"/>
            <a:ext cx="897737" cy="523875"/>
          </a:xfrm>
          <a:prstGeom prst="rect">
            <a:avLst/>
          </a:prstGeom>
        </p:spPr>
        <p:txBody>
          <a:bodyPr lIns="0" tIns="0" rIns="0" bIns="0" rtlCol="0" anchor="t">
            <a:spAutoFit/>
          </a:bodyPr>
          <a:lstStyle/>
          <a:p>
            <a:pPr algn="ctr">
              <a:lnSpc>
                <a:spcPts val="4200"/>
              </a:lnSpc>
            </a:pPr>
            <a:r>
              <a:rPr lang="en-US" sz="3000">
                <a:solidFill>
                  <a:srgbClr val="000000"/>
                </a:solidFill>
                <a:latin typeface="Kingred Modern"/>
              </a:rPr>
              <a:t>01</a:t>
            </a:r>
          </a:p>
        </p:txBody>
      </p:sp>
      <p:pic>
        <p:nvPicPr>
          <p:cNvPr id="13" name="Picture 12">
            <a:extLst>
              <a:ext uri="{FF2B5EF4-FFF2-40B4-BE49-F238E27FC236}">
                <a16:creationId xmlns:a16="http://schemas.microsoft.com/office/drawing/2014/main" id="{735C3CCC-7A42-E60A-A385-4FCC73CB6EC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2000"/>
                    </a14:imgEffect>
                    <a14:imgEffect>
                      <a14:brightnessContrast bright="-20000" contrast="-40000"/>
                    </a14:imgEffect>
                  </a14:imgLayer>
                </a14:imgProps>
              </a:ext>
            </a:extLst>
          </a:blip>
          <a:stretch>
            <a:fillRect/>
          </a:stretch>
        </p:blipFill>
        <p:spPr>
          <a:xfrm>
            <a:off x="0" y="0"/>
            <a:ext cx="18288000" cy="10295466"/>
          </a:xfrm>
          <a:prstGeom prst="rect">
            <a:avLst/>
          </a:prstGeom>
        </p:spPr>
      </p:pic>
      <p:sp>
        <p:nvSpPr>
          <p:cNvPr id="10" name="TextBox 10"/>
          <p:cNvSpPr txBox="1"/>
          <p:nvPr/>
        </p:nvSpPr>
        <p:spPr>
          <a:xfrm>
            <a:off x="685800" y="1212032"/>
            <a:ext cx="7953060" cy="3206006"/>
          </a:xfrm>
          <a:prstGeom prst="rect">
            <a:avLst/>
          </a:prstGeom>
        </p:spPr>
        <p:txBody>
          <a:bodyPr lIns="0" tIns="0" rIns="0" bIns="0" rtlCol="0" anchor="t">
            <a:spAutoFit/>
          </a:bodyPr>
          <a:lstStyle/>
          <a:p>
            <a:pPr algn="ctr">
              <a:lnSpc>
                <a:spcPts val="12539"/>
              </a:lnSpc>
            </a:pPr>
            <a:r>
              <a:rPr lang="en-US" sz="11399" i="1" spc="341" dirty="0">
                <a:solidFill>
                  <a:schemeClr val="bg2">
                    <a:lumMod val="75000"/>
                  </a:schemeClr>
                </a:solidFill>
                <a:latin typeface="Kingred Modern"/>
              </a:rPr>
              <a:t>STICH</a:t>
            </a:r>
          </a:p>
          <a:p>
            <a:pPr algn="ctr">
              <a:lnSpc>
                <a:spcPts val="12539"/>
              </a:lnSpc>
            </a:pPr>
            <a:r>
              <a:rPr lang="en-US" sz="11399" i="1" spc="341" dirty="0">
                <a:solidFill>
                  <a:schemeClr val="bg2">
                    <a:lumMod val="75000"/>
                  </a:schemeClr>
                </a:solidFill>
                <a:latin typeface="Kingred Modern"/>
              </a:rPr>
              <a:t>        IT</a:t>
            </a:r>
          </a:p>
        </p:txBody>
      </p:sp>
      <p:sp>
        <p:nvSpPr>
          <p:cNvPr id="11" name="TextBox 11"/>
          <p:cNvSpPr txBox="1"/>
          <p:nvPr/>
        </p:nvSpPr>
        <p:spPr>
          <a:xfrm>
            <a:off x="1438590" y="5868963"/>
            <a:ext cx="7705410" cy="718145"/>
          </a:xfrm>
          <a:prstGeom prst="rect">
            <a:avLst/>
          </a:prstGeom>
        </p:spPr>
        <p:txBody>
          <a:bodyPr lIns="0" tIns="0" rIns="0" bIns="0" rtlCol="0" anchor="t">
            <a:spAutoFit/>
          </a:bodyPr>
          <a:lstStyle/>
          <a:p>
            <a:pPr algn="ctr">
              <a:lnSpc>
                <a:spcPts val="2799"/>
              </a:lnSpc>
            </a:pPr>
            <a:r>
              <a:rPr lang="en-US" sz="3200" dirty="0">
                <a:solidFill>
                  <a:schemeClr val="bg2">
                    <a:lumMod val="75000"/>
                  </a:schemeClr>
                </a:solidFill>
                <a:latin typeface="Kingred Modern" panose="020B0604020202020204" charset="0"/>
              </a:rPr>
              <a:t>Tailor Service at your doorstep</a:t>
            </a:r>
          </a:p>
          <a:p>
            <a:pPr algn="ctr">
              <a:lnSpc>
                <a:spcPts val="2799"/>
              </a:lnSpc>
            </a:pPr>
            <a:r>
              <a:rPr lang="en-US" sz="3200" dirty="0">
                <a:solidFill>
                  <a:schemeClr val="bg2">
                    <a:lumMod val="75000"/>
                  </a:schemeClr>
                </a:solidFill>
                <a:latin typeface="Kingred Modern" panose="020B0604020202020204" charset="0"/>
              </a:rPr>
              <a:t>   PICK . STICH . DELIVERY</a:t>
            </a:r>
          </a:p>
        </p:txBody>
      </p:sp>
      <p:sp>
        <p:nvSpPr>
          <p:cNvPr id="5" name="AutoShape 5"/>
          <p:cNvSpPr/>
          <p:nvPr/>
        </p:nvSpPr>
        <p:spPr>
          <a:xfrm flipH="1" flipV="1">
            <a:off x="0" y="613583"/>
            <a:ext cx="18288000" cy="19050"/>
          </a:xfrm>
          <a:prstGeom prst="line">
            <a:avLst/>
          </a:prstGeom>
          <a:ln w="9525" cap="flat">
            <a:solidFill>
              <a:srgbClr val="000000"/>
            </a:solidFill>
            <a:prstDash val="solid"/>
            <a:headEnd type="none" w="sm" len="sm"/>
            <a:tailEnd type="none" w="sm" len="sm"/>
          </a:ln>
        </p:spPr>
      </p:sp>
      <p:sp>
        <p:nvSpPr>
          <p:cNvPr id="8" name="AutoShape 8"/>
          <p:cNvSpPr/>
          <p:nvPr/>
        </p:nvSpPr>
        <p:spPr>
          <a:xfrm flipV="1">
            <a:off x="1443955" y="-142875"/>
            <a:ext cx="2381" cy="10429875"/>
          </a:xfrm>
          <a:prstGeom prst="line">
            <a:avLst/>
          </a:prstGeom>
          <a:ln w="9525" cap="flat">
            <a:solidFill>
              <a:srgbClr val="000000"/>
            </a:solidFill>
            <a:prstDash val="solid"/>
            <a:headEnd type="none" w="sm" len="sm"/>
            <a:tailEnd type="none" w="sm" len="sm"/>
          </a:ln>
        </p:spPr>
      </p:sp>
      <p:pic>
        <p:nvPicPr>
          <p:cNvPr id="15" name="Graphic 14" descr="Chevron arrows with solid fill">
            <a:extLst>
              <a:ext uri="{FF2B5EF4-FFF2-40B4-BE49-F238E27FC236}">
                <a16:creationId xmlns:a16="http://schemas.microsoft.com/office/drawing/2014/main" id="{4D39A9B8-5CAF-6ADE-95E2-81A42438BD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5568" y="5770835"/>
            <a:ext cx="914400" cy="914400"/>
          </a:xfrm>
          <a:prstGeom prst="rect">
            <a:avLst/>
          </a:prstGeom>
        </p:spPr>
      </p:pic>
      <p:sp>
        <p:nvSpPr>
          <p:cNvPr id="2" name="TextBox 1">
            <a:extLst>
              <a:ext uri="{FF2B5EF4-FFF2-40B4-BE49-F238E27FC236}">
                <a16:creationId xmlns:a16="http://schemas.microsoft.com/office/drawing/2014/main" id="{B7189A4B-4CDD-9889-3DAD-288F4C635F83}"/>
              </a:ext>
            </a:extLst>
          </p:cNvPr>
          <p:cNvSpPr txBox="1"/>
          <p:nvPr/>
        </p:nvSpPr>
        <p:spPr>
          <a:xfrm>
            <a:off x="10058400" y="8298773"/>
            <a:ext cx="7199251" cy="707886"/>
          </a:xfrm>
          <a:prstGeom prst="rect">
            <a:avLst/>
          </a:prstGeom>
          <a:noFill/>
        </p:spPr>
        <p:txBody>
          <a:bodyPr wrap="square" rtlCol="0">
            <a:spAutoFit/>
          </a:bodyPr>
          <a:lstStyle/>
          <a:p>
            <a:r>
              <a:rPr lang="en-US" sz="4000" dirty="0">
                <a:solidFill>
                  <a:schemeClr val="bg2">
                    <a:lumMod val="75000"/>
                  </a:schemeClr>
                </a:solidFill>
                <a:latin typeface="Kingred Modern" panose="020B0604020202020204" charset="0"/>
              </a:rPr>
              <a:t> Made by : Tanishq Jalandra</a:t>
            </a:r>
            <a:endParaRPr lang="en-I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211629" y="478258"/>
            <a:ext cx="17864739" cy="9168073"/>
            <a:chOff x="-5471" y="0"/>
            <a:chExt cx="4488197" cy="1070548"/>
          </a:xfrm>
        </p:grpSpPr>
        <p:sp>
          <p:nvSpPr>
            <p:cNvPr id="3" name="Freeform 3"/>
            <p:cNvSpPr/>
            <p:nvPr/>
          </p:nvSpPr>
          <p:spPr>
            <a:xfrm>
              <a:off x="0" y="0"/>
              <a:ext cx="4482726" cy="1070548"/>
            </a:xfrm>
            <a:custGeom>
              <a:avLst/>
              <a:gdLst/>
              <a:ahLst/>
              <a:cxnLst/>
              <a:rect l="l" t="t" r="r" b="b"/>
              <a:pathLst>
                <a:path w="4482726" h="1070548">
                  <a:moveTo>
                    <a:pt x="0" y="0"/>
                  </a:moveTo>
                  <a:lnTo>
                    <a:pt x="4482726" y="0"/>
                  </a:lnTo>
                  <a:lnTo>
                    <a:pt x="4482726" y="1070548"/>
                  </a:lnTo>
                  <a:lnTo>
                    <a:pt x="0" y="1070548"/>
                  </a:lnTo>
                  <a:close/>
                </a:path>
              </a:pathLst>
            </a:custGeom>
            <a:solidFill>
              <a:srgbClr val="C8C7B3"/>
            </a:solidFill>
          </p:spPr>
        </p:sp>
        <p:sp>
          <p:nvSpPr>
            <p:cNvPr id="4" name="TextBox 4"/>
            <p:cNvSpPr txBox="1"/>
            <p:nvPr/>
          </p:nvSpPr>
          <p:spPr>
            <a:xfrm>
              <a:off x="-5471" y="0"/>
              <a:ext cx="4488197" cy="1070548"/>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8">
            <a:extLst>
              <a:ext uri="{FF2B5EF4-FFF2-40B4-BE49-F238E27FC236}">
                <a16:creationId xmlns:a16="http://schemas.microsoft.com/office/drawing/2014/main" id="{7CC9F5CD-993A-8C7F-B62A-ED97397D5E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40000" contrast="-40000"/>
                    </a14:imgEffect>
                  </a14:imgLayer>
                </a14:imgProps>
              </a:ext>
            </a:extLst>
          </a:blip>
          <a:stretch>
            <a:fillRect/>
          </a:stretch>
        </p:blipFill>
        <p:spPr>
          <a:xfrm>
            <a:off x="233406" y="508622"/>
            <a:ext cx="17842963" cy="9107343"/>
          </a:xfrm>
          <a:prstGeom prst="rect">
            <a:avLst/>
          </a:prstGeom>
          <a:noFill/>
          <a:ln w="171450" cmpd="dbl">
            <a:noFill/>
            <a:extLst>
              <a:ext uri="{C807C97D-BFC1-408E-A445-0C87EB9F89A2}">
                <ask:lineSketchStyleProps xmlns:ask="http://schemas.microsoft.com/office/drawing/2018/sketchyshapes">
                  <ask:type>
                    <ask:lineSketchNone/>
                  </ask:type>
                </ask:lineSketchStyleProps>
              </a:ext>
            </a:extLst>
          </a:ln>
        </p:spPr>
      </p:pic>
      <p:sp>
        <p:nvSpPr>
          <p:cNvPr id="17" name="TextBox 17"/>
          <p:cNvSpPr txBox="1"/>
          <p:nvPr/>
        </p:nvSpPr>
        <p:spPr>
          <a:xfrm>
            <a:off x="17497918" y="9728654"/>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1" name="TextBox 11">
            <a:extLst>
              <a:ext uri="{FF2B5EF4-FFF2-40B4-BE49-F238E27FC236}">
                <a16:creationId xmlns:a16="http://schemas.microsoft.com/office/drawing/2014/main" id="{BE7267FB-660C-8B67-B1B9-3E2A113DA2AA}"/>
              </a:ext>
            </a:extLst>
          </p:cNvPr>
          <p:cNvSpPr txBox="1"/>
          <p:nvPr/>
        </p:nvSpPr>
        <p:spPr>
          <a:xfrm>
            <a:off x="1716093" y="5471445"/>
            <a:ext cx="5885764" cy="718145"/>
          </a:xfrm>
          <a:prstGeom prst="rect">
            <a:avLst/>
          </a:prstGeom>
        </p:spPr>
        <p:txBody>
          <a:bodyPr wrap="square" lIns="0" tIns="0" rIns="0" bIns="0" rtlCol="0" anchor="t">
            <a:spAutoFit/>
          </a:bodyPr>
          <a:lstStyle/>
          <a:p>
            <a:pPr algn="ctr">
              <a:lnSpc>
                <a:spcPts val="2799"/>
              </a:lnSpc>
            </a:pPr>
            <a:r>
              <a:rPr lang="en-US" sz="2400" dirty="0">
                <a:solidFill>
                  <a:schemeClr val="bg2">
                    <a:lumMod val="75000"/>
                  </a:schemeClr>
                </a:solidFill>
                <a:latin typeface="Kingred Modern" panose="020B0604020202020204" charset="0"/>
              </a:rPr>
              <a:t>Tailor Service at your doorstep</a:t>
            </a:r>
          </a:p>
          <a:p>
            <a:pPr algn="ctr">
              <a:lnSpc>
                <a:spcPts val="2799"/>
              </a:lnSpc>
            </a:pPr>
            <a:r>
              <a:rPr lang="en-US" sz="2400" dirty="0">
                <a:solidFill>
                  <a:schemeClr val="bg2">
                    <a:lumMod val="75000"/>
                  </a:schemeClr>
                </a:solidFill>
                <a:latin typeface="Kingred Modern" panose="020B0604020202020204" charset="0"/>
              </a:rPr>
              <a:t>   PICK . STICH . DELIVERY</a:t>
            </a:r>
          </a:p>
        </p:txBody>
      </p:sp>
      <p:pic>
        <p:nvPicPr>
          <p:cNvPr id="22" name="Graphic 21" descr="Chevron arrows with solid fill">
            <a:extLst>
              <a:ext uri="{FF2B5EF4-FFF2-40B4-BE49-F238E27FC236}">
                <a16:creationId xmlns:a16="http://schemas.microsoft.com/office/drawing/2014/main" id="{7A614F0C-168D-3178-610C-3BB5DEACE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914" y="5551123"/>
            <a:ext cx="762000" cy="762000"/>
          </a:xfrm>
          <a:prstGeom prst="rect">
            <a:avLst/>
          </a:prstGeom>
        </p:spPr>
      </p:pic>
      <p:sp>
        <p:nvSpPr>
          <p:cNvPr id="23" name="TextBox 22">
            <a:extLst>
              <a:ext uri="{FF2B5EF4-FFF2-40B4-BE49-F238E27FC236}">
                <a16:creationId xmlns:a16="http://schemas.microsoft.com/office/drawing/2014/main" id="{CA064B9F-945C-5BEE-B034-AC4024D41551}"/>
              </a:ext>
            </a:extLst>
          </p:cNvPr>
          <p:cNvSpPr txBox="1"/>
          <p:nvPr/>
        </p:nvSpPr>
        <p:spPr>
          <a:xfrm>
            <a:off x="1801474" y="2414117"/>
            <a:ext cx="5858439" cy="2554545"/>
          </a:xfrm>
          <a:prstGeom prst="rect">
            <a:avLst/>
          </a:prstGeom>
          <a:noFill/>
        </p:spPr>
        <p:txBody>
          <a:bodyPr wrap="square" rtlCol="0">
            <a:spAutoFit/>
          </a:bodyPr>
          <a:lstStyle/>
          <a:p>
            <a:r>
              <a:rPr lang="en-IN" sz="8000" i="1" dirty="0">
                <a:solidFill>
                  <a:schemeClr val="bg2">
                    <a:lumMod val="75000"/>
                  </a:schemeClr>
                </a:solidFill>
                <a:latin typeface="Kingred Modern" panose="020B0604020202020204" charset="0"/>
              </a:rPr>
              <a:t>STICH</a:t>
            </a:r>
          </a:p>
          <a:p>
            <a:r>
              <a:rPr lang="en-IN" sz="8000" i="1" dirty="0">
                <a:solidFill>
                  <a:schemeClr val="bg2">
                    <a:lumMod val="75000"/>
                  </a:schemeClr>
                </a:solidFill>
                <a:latin typeface="Kingred Modern" panose="020B0604020202020204" charset="0"/>
              </a:rPr>
              <a:t>        IT</a:t>
            </a:r>
          </a:p>
        </p:txBody>
      </p:sp>
      <p:sp>
        <p:nvSpPr>
          <p:cNvPr id="24" name="TextBox 23">
            <a:extLst>
              <a:ext uri="{FF2B5EF4-FFF2-40B4-BE49-F238E27FC236}">
                <a16:creationId xmlns:a16="http://schemas.microsoft.com/office/drawing/2014/main" id="{430726A2-7623-1D9C-1722-BFBD616547E2}"/>
              </a:ext>
            </a:extLst>
          </p:cNvPr>
          <p:cNvSpPr txBox="1"/>
          <p:nvPr/>
        </p:nvSpPr>
        <p:spPr>
          <a:xfrm>
            <a:off x="1280886" y="865589"/>
            <a:ext cx="1981200" cy="461665"/>
          </a:xfrm>
          <a:prstGeom prst="rect">
            <a:avLst/>
          </a:prstGeom>
          <a:noFill/>
        </p:spPr>
        <p:txBody>
          <a:bodyPr wrap="square" rtlCol="0">
            <a:spAutoFit/>
          </a:bodyPr>
          <a:lstStyle/>
          <a:p>
            <a:r>
              <a:rPr lang="en-IN" sz="2400" dirty="0">
                <a:solidFill>
                  <a:schemeClr val="bg2">
                    <a:lumMod val="75000"/>
                  </a:schemeClr>
                </a:solidFill>
              </a:rPr>
              <a:t>Stich It</a:t>
            </a:r>
          </a:p>
        </p:txBody>
      </p:sp>
      <p:pic>
        <p:nvPicPr>
          <p:cNvPr id="25" name="Picture 24">
            <a:extLst>
              <a:ext uri="{FF2B5EF4-FFF2-40B4-BE49-F238E27FC236}">
                <a16:creationId xmlns:a16="http://schemas.microsoft.com/office/drawing/2014/main" id="{6C5A7635-3D8B-09E8-99F7-0AA6B8320E6B}"/>
              </a:ext>
            </a:extLst>
          </p:cNvPr>
          <p:cNvPicPr>
            <a:picLocks noChangeAspect="1"/>
          </p:cNvPicPr>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457200" y="636564"/>
            <a:ext cx="919717" cy="919717"/>
          </a:xfrm>
          <a:prstGeom prst="rect">
            <a:avLst/>
          </a:prstGeom>
          <a:noFill/>
        </p:spPr>
      </p:pic>
      <p:sp>
        <p:nvSpPr>
          <p:cNvPr id="27" name="Rectangle: Rounded Corners 26">
            <a:extLst>
              <a:ext uri="{FF2B5EF4-FFF2-40B4-BE49-F238E27FC236}">
                <a16:creationId xmlns:a16="http://schemas.microsoft.com/office/drawing/2014/main" id="{03DB6CF3-CAEC-2240-2CF5-75BFEB4BECD2}"/>
              </a:ext>
            </a:extLst>
          </p:cNvPr>
          <p:cNvSpPr/>
          <p:nvPr/>
        </p:nvSpPr>
        <p:spPr>
          <a:xfrm>
            <a:off x="4085772" y="961019"/>
            <a:ext cx="3534228" cy="3963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dirty="0">
                <a:solidFill>
                  <a:schemeClr val="tx1"/>
                </a:solidFill>
                <a:latin typeface="+mj-lt"/>
              </a:rPr>
              <a:t>Search</a:t>
            </a:r>
          </a:p>
        </p:txBody>
      </p:sp>
      <p:pic>
        <p:nvPicPr>
          <p:cNvPr id="28" name="Picture 27">
            <a:extLst>
              <a:ext uri="{FF2B5EF4-FFF2-40B4-BE49-F238E27FC236}">
                <a16:creationId xmlns:a16="http://schemas.microsoft.com/office/drawing/2014/main" id="{3921D432-1BEF-D4C3-1A02-EACDB2B44E8F}"/>
              </a:ext>
            </a:extLst>
          </p:cNvPr>
          <p:cNvPicPr>
            <a:picLocks noChangeAspect="1"/>
          </p:cNvPicPr>
          <p:nvPr/>
        </p:nvPicPr>
        <p:blipFill>
          <a:blip r:embed="rId8"/>
          <a:stretch>
            <a:fillRect/>
          </a:stretch>
        </p:blipFill>
        <p:spPr>
          <a:xfrm rot="10800000" flipH="1" flipV="1">
            <a:off x="4103914" y="977175"/>
            <a:ext cx="380175" cy="380175"/>
          </a:xfrm>
          <a:prstGeom prst="rect">
            <a:avLst/>
          </a:prstGeom>
        </p:spPr>
      </p:pic>
      <p:pic>
        <p:nvPicPr>
          <p:cNvPr id="30" name="Graphic 29" descr="List with solid fill">
            <a:extLst>
              <a:ext uri="{FF2B5EF4-FFF2-40B4-BE49-F238E27FC236}">
                <a16:creationId xmlns:a16="http://schemas.microsoft.com/office/drawing/2014/main" id="{921BCA63-96C4-5DAC-761A-8763C17B38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80562" y="865589"/>
            <a:ext cx="736127" cy="736127"/>
          </a:xfrm>
          <a:prstGeom prst="rect">
            <a:avLst/>
          </a:prstGeom>
        </p:spPr>
      </p:pic>
      <p:sp>
        <p:nvSpPr>
          <p:cNvPr id="31" name="TextBox 30">
            <a:extLst>
              <a:ext uri="{FF2B5EF4-FFF2-40B4-BE49-F238E27FC236}">
                <a16:creationId xmlns:a16="http://schemas.microsoft.com/office/drawing/2014/main" id="{24DFA055-C57A-7F66-D125-1D2310811CCD}"/>
              </a:ext>
            </a:extLst>
          </p:cNvPr>
          <p:cNvSpPr txBox="1"/>
          <p:nvPr/>
        </p:nvSpPr>
        <p:spPr>
          <a:xfrm>
            <a:off x="10455964" y="956239"/>
            <a:ext cx="1600200" cy="461665"/>
          </a:xfrm>
          <a:prstGeom prst="rect">
            <a:avLst/>
          </a:prstGeom>
          <a:noFill/>
        </p:spPr>
        <p:txBody>
          <a:bodyPr wrap="square" rtlCol="0">
            <a:spAutoFit/>
          </a:bodyPr>
          <a:lstStyle/>
          <a:p>
            <a:r>
              <a:rPr lang="en-IN" sz="2400" dirty="0">
                <a:solidFill>
                  <a:schemeClr val="bg2">
                    <a:lumMod val="75000"/>
                  </a:schemeClr>
                </a:solidFill>
              </a:rPr>
              <a:t>About Us</a:t>
            </a:r>
          </a:p>
        </p:txBody>
      </p:sp>
      <p:sp>
        <p:nvSpPr>
          <p:cNvPr id="32" name="TextBox 31">
            <a:extLst>
              <a:ext uri="{FF2B5EF4-FFF2-40B4-BE49-F238E27FC236}">
                <a16:creationId xmlns:a16="http://schemas.microsoft.com/office/drawing/2014/main" id="{B6EBE414-2C29-95F2-0838-994103EAC843}"/>
              </a:ext>
            </a:extLst>
          </p:cNvPr>
          <p:cNvSpPr txBox="1"/>
          <p:nvPr/>
        </p:nvSpPr>
        <p:spPr>
          <a:xfrm>
            <a:off x="8552167" y="960196"/>
            <a:ext cx="1183666" cy="461665"/>
          </a:xfrm>
          <a:prstGeom prst="rect">
            <a:avLst/>
          </a:prstGeom>
          <a:solidFill>
            <a:schemeClr val="bg2">
              <a:lumMod val="50000"/>
            </a:schemeClr>
          </a:solidFill>
          <a:ln>
            <a:solidFill>
              <a:schemeClr val="bg2">
                <a:lumMod val="50000"/>
              </a:schemeClr>
            </a:solidFill>
          </a:ln>
        </p:spPr>
        <p:txBody>
          <a:bodyPr wrap="square" rtlCol="0">
            <a:spAutoFit/>
          </a:bodyPr>
          <a:lstStyle/>
          <a:p>
            <a:pPr algn="ctr"/>
            <a:r>
              <a:rPr lang="en-IN" sz="2400" dirty="0">
                <a:solidFill>
                  <a:schemeClr val="bg2"/>
                </a:solidFill>
              </a:rPr>
              <a:t>Home</a:t>
            </a:r>
          </a:p>
        </p:txBody>
      </p:sp>
      <p:sp>
        <p:nvSpPr>
          <p:cNvPr id="33" name="TextBox 32">
            <a:extLst>
              <a:ext uri="{FF2B5EF4-FFF2-40B4-BE49-F238E27FC236}">
                <a16:creationId xmlns:a16="http://schemas.microsoft.com/office/drawing/2014/main" id="{167D0D16-322B-05CE-62A6-771D994BC30E}"/>
              </a:ext>
            </a:extLst>
          </p:cNvPr>
          <p:cNvSpPr txBox="1"/>
          <p:nvPr/>
        </p:nvSpPr>
        <p:spPr>
          <a:xfrm>
            <a:off x="12315843" y="977175"/>
            <a:ext cx="2743201" cy="461665"/>
          </a:xfrm>
          <a:prstGeom prst="rect">
            <a:avLst/>
          </a:prstGeom>
          <a:noFill/>
        </p:spPr>
        <p:txBody>
          <a:bodyPr wrap="square" rtlCol="0">
            <a:spAutoFit/>
          </a:bodyPr>
          <a:lstStyle/>
          <a:p>
            <a:r>
              <a:rPr lang="en-IN" sz="2400" dirty="0">
                <a:solidFill>
                  <a:schemeClr val="bg2">
                    <a:lumMod val="75000"/>
                  </a:schemeClr>
                </a:solidFill>
              </a:rPr>
              <a:t>Book Appointment </a:t>
            </a:r>
          </a:p>
        </p:txBody>
      </p:sp>
      <p:sp>
        <p:nvSpPr>
          <p:cNvPr id="34" name="Arrow: Chevron 33">
            <a:extLst>
              <a:ext uri="{FF2B5EF4-FFF2-40B4-BE49-F238E27FC236}">
                <a16:creationId xmlns:a16="http://schemas.microsoft.com/office/drawing/2014/main" id="{AD17274E-93FF-E705-D378-7D2C40301875}"/>
              </a:ext>
            </a:extLst>
          </p:cNvPr>
          <p:cNvSpPr/>
          <p:nvPr/>
        </p:nvSpPr>
        <p:spPr>
          <a:xfrm rot="16200000" flipH="1">
            <a:off x="14890989" y="1129575"/>
            <a:ext cx="56493" cy="213358"/>
          </a:xfrm>
          <a:prstGeom prst="chevron">
            <a:avLst/>
          </a:prstGeom>
          <a:solidFill>
            <a:schemeClr val="bg2">
              <a:lumMod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BF1276A0-60AF-96E3-2330-84E595146904}"/>
              </a:ext>
            </a:extLst>
          </p:cNvPr>
          <p:cNvSpPr txBox="1"/>
          <p:nvPr/>
        </p:nvSpPr>
        <p:spPr>
          <a:xfrm>
            <a:off x="15176263" y="8669010"/>
            <a:ext cx="1571299" cy="461665"/>
          </a:xfrm>
          <a:prstGeom prst="rect">
            <a:avLst/>
          </a:prstGeom>
          <a:solidFill>
            <a:schemeClr val="bg2">
              <a:lumMod val="25000"/>
            </a:schemeClr>
          </a:solidFill>
        </p:spPr>
        <p:txBody>
          <a:bodyPr wrap="square" rtlCol="0">
            <a:spAutoFit/>
          </a:bodyPr>
          <a:lstStyle/>
          <a:p>
            <a:pPr algn="ctr"/>
            <a:r>
              <a:rPr lang="en-IN" sz="2400" dirty="0">
                <a:solidFill>
                  <a:schemeClr val="bg2">
                    <a:lumMod val="75000"/>
                  </a:schemeClr>
                </a:solidFill>
              </a:rPr>
              <a:t>Contact Us</a:t>
            </a:r>
          </a:p>
        </p:txBody>
      </p:sp>
      <p:pic>
        <p:nvPicPr>
          <p:cNvPr id="37" name="Graphic 36" descr="Call center with solid fill">
            <a:extLst>
              <a:ext uri="{FF2B5EF4-FFF2-40B4-BE49-F238E27FC236}">
                <a16:creationId xmlns:a16="http://schemas.microsoft.com/office/drawing/2014/main" id="{695A3AA3-D336-D6BE-4849-BF6D87CEFC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66693" y="8589494"/>
            <a:ext cx="541181" cy="541181"/>
          </a:xfrm>
          <a:prstGeom prst="rect">
            <a:avLst/>
          </a:prstGeom>
        </p:spPr>
      </p:pic>
      <p:sp>
        <p:nvSpPr>
          <p:cNvPr id="38" name="TextBox 37">
            <a:extLst>
              <a:ext uri="{FF2B5EF4-FFF2-40B4-BE49-F238E27FC236}">
                <a16:creationId xmlns:a16="http://schemas.microsoft.com/office/drawing/2014/main" id="{B378416F-0946-C556-2882-9BCF7150513A}"/>
              </a:ext>
            </a:extLst>
          </p:cNvPr>
          <p:cNvSpPr txBox="1"/>
          <p:nvPr/>
        </p:nvSpPr>
        <p:spPr>
          <a:xfrm>
            <a:off x="15455791" y="1002819"/>
            <a:ext cx="1295400" cy="461665"/>
          </a:xfrm>
          <a:prstGeom prst="rect">
            <a:avLst/>
          </a:prstGeom>
          <a:noFill/>
        </p:spPr>
        <p:txBody>
          <a:bodyPr wrap="square" rtlCol="0">
            <a:spAutoFit/>
          </a:bodyPr>
          <a:lstStyle/>
          <a:p>
            <a:r>
              <a:rPr lang="en-IN" sz="2400" dirty="0">
                <a:solidFill>
                  <a:schemeClr val="bg2">
                    <a:lumMod val="75000"/>
                  </a:schemeClr>
                </a:solidFill>
              </a:rPr>
              <a:t>Log Out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211629" y="478258"/>
            <a:ext cx="17864739" cy="9168073"/>
            <a:chOff x="-5471" y="0"/>
            <a:chExt cx="4488197" cy="1070548"/>
          </a:xfrm>
        </p:grpSpPr>
        <p:sp>
          <p:nvSpPr>
            <p:cNvPr id="3" name="Freeform 3"/>
            <p:cNvSpPr/>
            <p:nvPr/>
          </p:nvSpPr>
          <p:spPr>
            <a:xfrm>
              <a:off x="0" y="0"/>
              <a:ext cx="4482726" cy="1070548"/>
            </a:xfrm>
            <a:custGeom>
              <a:avLst/>
              <a:gdLst/>
              <a:ahLst/>
              <a:cxnLst/>
              <a:rect l="l" t="t" r="r" b="b"/>
              <a:pathLst>
                <a:path w="4482726" h="1070548">
                  <a:moveTo>
                    <a:pt x="0" y="0"/>
                  </a:moveTo>
                  <a:lnTo>
                    <a:pt x="4482726" y="0"/>
                  </a:lnTo>
                  <a:lnTo>
                    <a:pt x="4482726" y="1070548"/>
                  </a:lnTo>
                  <a:lnTo>
                    <a:pt x="0" y="1070548"/>
                  </a:lnTo>
                  <a:close/>
                </a:path>
              </a:pathLst>
            </a:custGeom>
            <a:solidFill>
              <a:srgbClr val="C8C7B3"/>
            </a:solidFill>
          </p:spPr>
        </p:sp>
        <p:sp>
          <p:nvSpPr>
            <p:cNvPr id="4" name="TextBox 4"/>
            <p:cNvSpPr txBox="1"/>
            <p:nvPr/>
          </p:nvSpPr>
          <p:spPr>
            <a:xfrm>
              <a:off x="-5471" y="0"/>
              <a:ext cx="4488197" cy="1070548"/>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8">
            <a:extLst>
              <a:ext uri="{FF2B5EF4-FFF2-40B4-BE49-F238E27FC236}">
                <a16:creationId xmlns:a16="http://schemas.microsoft.com/office/drawing/2014/main" id="{7CC9F5CD-993A-8C7F-B62A-ED97397D5E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40000" contrast="-40000"/>
                    </a14:imgEffect>
                  </a14:imgLayer>
                </a14:imgProps>
              </a:ext>
            </a:extLst>
          </a:blip>
          <a:stretch>
            <a:fillRect/>
          </a:stretch>
        </p:blipFill>
        <p:spPr>
          <a:xfrm>
            <a:off x="233406" y="508622"/>
            <a:ext cx="17842963" cy="9107343"/>
          </a:xfrm>
          <a:prstGeom prst="rect">
            <a:avLst/>
          </a:prstGeom>
          <a:noFill/>
          <a:ln w="171450" cmpd="dbl">
            <a:noFill/>
            <a:extLst>
              <a:ext uri="{C807C97D-BFC1-408E-A445-0C87EB9F89A2}">
                <ask:lineSketchStyleProps xmlns:ask="http://schemas.microsoft.com/office/drawing/2018/sketchyshapes">
                  <ask:type>
                    <ask:lineSketchNone/>
                  </ask:type>
                </ask:lineSketchStyleProps>
              </a:ext>
            </a:extLst>
          </a:ln>
        </p:spPr>
      </p:pic>
      <p:sp>
        <p:nvSpPr>
          <p:cNvPr id="17" name="TextBox 17"/>
          <p:cNvSpPr txBox="1"/>
          <p:nvPr/>
        </p:nvSpPr>
        <p:spPr>
          <a:xfrm>
            <a:off x="17497918" y="9728654"/>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1" name="TextBox 11">
            <a:extLst>
              <a:ext uri="{FF2B5EF4-FFF2-40B4-BE49-F238E27FC236}">
                <a16:creationId xmlns:a16="http://schemas.microsoft.com/office/drawing/2014/main" id="{BE7267FB-660C-8B67-B1B9-3E2A113DA2AA}"/>
              </a:ext>
            </a:extLst>
          </p:cNvPr>
          <p:cNvSpPr txBox="1"/>
          <p:nvPr/>
        </p:nvSpPr>
        <p:spPr>
          <a:xfrm>
            <a:off x="1716093" y="5471445"/>
            <a:ext cx="5885764" cy="718145"/>
          </a:xfrm>
          <a:prstGeom prst="rect">
            <a:avLst/>
          </a:prstGeom>
        </p:spPr>
        <p:txBody>
          <a:bodyPr wrap="square" lIns="0" tIns="0" rIns="0" bIns="0" rtlCol="0" anchor="t">
            <a:spAutoFit/>
          </a:bodyPr>
          <a:lstStyle/>
          <a:p>
            <a:pPr algn="ctr">
              <a:lnSpc>
                <a:spcPts val="2799"/>
              </a:lnSpc>
            </a:pPr>
            <a:r>
              <a:rPr lang="en-US" sz="2400" dirty="0">
                <a:solidFill>
                  <a:schemeClr val="bg2">
                    <a:lumMod val="75000"/>
                  </a:schemeClr>
                </a:solidFill>
                <a:latin typeface="Kingred Modern" panose="020B0604020202020204" charset="0"/>
              </a:rPr>
              <a:t>Tailor Service at your doorstep</a:t>
            </a:r>
          </a:p>
          <a:p>
            <a:pPr algn="ctr">
              <a:lnSpc>
                <a:spcPts val="2799"/>
              </a:lnSpc>
            </a:pPr>
            <a:r>
              <a:rPr lang="en-US" sz="2400" dirty="0">
                <a:solidFill>
                  <a:schemeClr val="bg2">
                    <a:lumMod val="75000"/>
                  </a:schemeClr>
                </a:solidFill>
                <a:latin typeface="Kingred Modern" panose="020B0604020202020204" charset="0"/>
              </a:rPr>
              <a:t>   PICK . STICH . DELIVERY</a:t>
            </a:r>
          </a:p>
        </p:txBody>
      </p:sp>
      <p:pic>
        <p:nvPicPr>
          <p:cNvPr id="22" name="Graphic 21" descr="Chevron arrows with solid fill">
            <a:extLst>
              <a:ext uri="{FF2B5EF4-FFF2-40B4-BE49-F238E27FC236}">
                <a16:creationId xmlns:a16="http://schemas.microsoft.com/office/drawing/2014/main" id="{7A614F0C-168D-3178-610C-3BB5DEACE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914" y="5551123"/>
            <a:ext cx="762000" cy="762000"/>
          </a:xfrm>
          <a:prstGeom prst="rect">
            <a:avLst/>
          </a:prstGeom>
        </p:spPr>
      </p:pic>
      <p:sp>
        <p:nvSpPr>
          <p:cNvPr id="23" name="TextBox 22">
            <a:extLst>
              <a:ext uri="{FF2B5EF4-FFF2-40B4-BE49-F238E27FC236}">
                <a16:creationId xmlns:a16="http://schemas.microsoft.com/office/drawing/2014/main" id="{CA064B9F-945C-5BEE-B034-AC4024D41551}"/>
              </a:ext>
            </a:extLst>
          </p:cNvPr>
          <p:cNvSpPr txBox="1"/>
          <p:nvPr/>
        </p:nvSpPr>
        <p:spPr>
          <a:xfrm>
            <a:off x="1801474" y="2414117"/>
            <a:ext cx="5858439" cy="2554545"/>
          </a:xfrm>
          <a:prstGeom prst="rect">
            <a:avLst/>
          </a:prstGeom>
          <a:noFill/>
        </p:spPr>
        <p:txBody>
          <a:bodyPr wrap="square" rtlCol="0">
            <a:spAutoFit/>
          </a:bodyPr>
          <a:lstStyle/>
          <a:p>
            <a:r>
              <a:rPr lang="en-IN" sz="8000" i="1" dirty="0">
                <a:solidFill>
                  <a:schemeClr val="bg2">
                    <a:lumMod val="75000"/>
                  </a:schemeClr>
                </a:solidFill>
                <a:latin typeface="Kingred Modern" panose="020B0604020202020204" charset="0"/>
              </a:rPr>
              <a:t>STICH</a:t>
            </a:r>
          </a:p>
          <a:p>
            <a:r>
              <a:rPr lang="en-IN" sz="8000" i="1" dirty="0">
                <a:solidFill>
                  <a:schemeClr val="bg2">
                    <a:lumMod val="75000"/>
                  </a:schemeClr>
                </a:solidFill>
                <a:latin typeface="Kingred Modern" panose="020B0604020202020204" charset="0"/>
              </a:rPr>
              <a:t>        IT</a:t>
            </a:r>
          </a:p>
        </p:txBody>
      </p:sp>
      <p:sp>
        <p:nvSpPr>
          <p:cNvPr id="24" name="TextBox 23">
            <a:extLst>
              <a:ext uri="{FF2B5EF4-FFF2-40B4-BE49-F238E27FC236}">
                <a16:creationId xmlns:a16="http://schemas.microsoft.com/office/drawing/2014/main" id="{430726A2-7623-1D9C-1722-BFBD616547E2}"/>
              </a:ext>
            </a:extLst>
          </p:cNvPr>
          <p:cNvSpPr txBox="1"/>
          <p:nvPr/>
        </p:nvSpPr>
        <p:spPr>
          <a:xfrm>
            <a:off x="1280886" y="865589"/>
            <a:ext cx="1981200" cy="461665"/>
          </a:xfrm>
          <a:prstGeom prst="rect">
            <a:avLst/>
          </a:prstGeom>
          <a:noFill/>
        </p:spPr>
        <p:txBody>
          <a:bodyPr wrap="square" rtlCol="0">
            <a:spAutoFit/>
          </a:bodyPr>
          <a:lstStyle/>
          <a:p>
            <a:r>
              <a:rPr lang="en-IN" sz="2400" dirty="0">
                <a:solidFill>
                  <a:schemeClr val="bg2">
                    <a:lumMod val="75000"/>
                  </a:schemeClr>
                </a:solidFill>
              </a:rPr>
              <a:t>Stich It</a:t>
            </a:r>
          </a:p>
        </p:txBody>
      </p:sp>
      <p:pic>
        <p:nvPicPr>
          <p:cNvPr id="25" name="Picture 24">
            <a:extLst>
              <a:ext uri="{FF2B5EF4-FFF2-40B4-BE49-F238E27FC236}">
                <a16:creationId xmlns:a16="http://schemas.microsoft.com/office/drawing/2014/main" id="{6C5A7635-3D8B-09E8-99F7-0AA6B8320E6B}"/>
              </a:ext>
            </a:extLst>
          </p:cNvPr>
          <p:cNvPicPr>
            <a:picLocks noChangeAspect="1"/>
          </p:cNvPicPr>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457200" y="636564"/>
            <a:ext cx="919717" cy="919717"/>
          </a:xfrm>
          <a:prstGeom prst="rect">
            <a:avLst/>
          </a:prstGeom>
          <a:noFill/>
        </p:spPr>
      </p:pic>
      <p:sp>
        <p:nvSpPr>
          <p:cNvPr id="27" name="Rectangle: Rounded Corners 26">
            <a:extLst>
              <a:ext uri="{FF2B5EF4-FFF2-40B4-BE49-F238E27FC236}">
                <a16:creationId xmlns:a16="http://schemas.microsoft.com/office/drawing/2014/main" id="{03DB6CF3-CAEC-2240-2CF5-75BFEB4BECD2}"/>
              </a:ext>
            </a:extLst>
          </p:cNvPr>
          <p:cNvSpPr/>
          <p:nvPr/>
        </p:nvSpPr>
        <p:spPr>
          <a:xfrm>
            <a:off x="4085772" y="961019"/>
            <a:ext cx="3534228" cy="3963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dirty="0">
                <a:solidFill>
                  <a:schemeClr val="tx1"/>
                </a:solidFill>
                <a:latin typeface="+mj-lt"/>
              </a:rPr>
              <a:t>Search</a:t>
            </a:r>
          </a:p>
        </p:txBody>
      </p:sp>
      <p:pic>
        <p:nvPicPr>
          <p:cNvPr id="28" name="Picture 27">
            <a:extLst>
              <a:ext uri="{FF2B5EF4-FFF2-40B4-BE49-F238E27FC236}">
                <a16:creationId xmlns:a16="http://schemas.microsoft.com/office/drawing/2014/main" id="{3921D432-1BEF-D4C3-1A02-EACDB2B44E8F}"/>
              </a:ext>
            </a:extLst>
          </p:cNvPr>
          <p:cNvPicPr>
            <a:picLocks noChangeAspect="1"/>
          </p:cNvPicPr>
          <p:nvPr/>
        </p:nvPicPr>
        <p:blipFill>
          <a:blip r:embed="rId8"/>
          <a:stretch>
            <a:fillRect/>
          </a:stretch>
        </p:blipFill>
        <p:spPr>
          <a:xfrm rot="10800000" flipH="1" flipV="1">
            <a:off x="4103914" y="977175"/>
            <a:ext cx="380175" cy="380175"/>
          </a:xfrm>
          <a:prstGeom prst="rect">
            <a:avLst/>
          </a:prstGeom>
        </p:spPr>
      </p:pic>
      <p:pic>
        <p:nvPicPr>
          <p:cNvPr id="30" name="Graphic 29" descr="List with solid fill">
            <a:extLst>
              <a:ext uri="{FF2B5EF4-FFF2-40B4-BE49-F238E27FC236}">
                <a16:creationId xmlns:a16="http://schemas.microsoft.com/office/drawing/2014/main" id="{921BCA63-96C4-5DAC-761A-8763C17B38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80562" y="865589"/>
            <a:ext cx="736127" cy="736127"/>
          </a:xfrm>
          <a:prstGeom prst="rect">
            <a:avLst/>
          </a:prstGeom>
        </p:spPr>
      </p:pic>
      <p:sp>
        <p:nvSpPr>
          <p:cNvPr id="31" name="TextBox 30">
            <a:extLst>
              <a:ext uri="{FF2B5EF4-FFF2-40B4-BE49-F238E27FC236}">
                <a16:creationId xmlns:a16="http://schemas.microsoft.com/office/drawing/2014/main" id="{24DFA055-C57A-7F66-D125-1D2310811CCD}"/>
              </a:ext>
            </a:extLst>
          </p:cNvPr>
          <p:cNvSpPr txBox="1"/>
          <p:nvPr/>
        </p:nvSpPr>
        <p:spPr>
          <a:xfrm>
            <a:off x="10225738" y="977174"/>
            <a:ext cx="1600200" cy="461665"/>
          </a:xfrm>
          <a:prstGeom prst="rect">
            <a:avLst/>
          </a:prstGeom>
          <a:noFill/>
        </p:spPr>
        <p:txBody>
          <a:bodyPr wrap="square" rtlCol="0">
            <a:spAutoFit/>
          </a:bodyPr>
          <a:lstStyle/>
          <a:p>
            <a:r>
              <a:rPr lang="en-IN" sz="2400" dirty="0">
                <a:solidFill>
                  <a:schemeClr val="bg2">
                    <a:lumMod val="75000"/>
                  </a:schemeClr>
                </a:solidFill>
              </a:rPr>
              <a:t>About Us</a:t>
            </a:r>
          </a:p>
        </p:txBody>
      </p:sp>
      <p:sp>
        <p:nvSpPr>
          <p:cNvPr id="32" name="TextBox 31">
            <a:extLst>
              <a:ext uri="{FF2B5EF4-FFF2-40B4-BE49-F238E27FC236}">
                <a16:creationId xmlns:a16="http://schemas.microsoft.com/office/drawing/2014/main" id="{B6EBE414-2C29-95F2-0838-994103EAC843}"/>
              </a:ext>
            </a:extLst>
          </p:cNvPr>
          <p:cNvSpPr txBox="1"/>
          <p:nvPr/>
        </p:nvSpPr>
        <p:spPr>
          <a:xfrm>
            <a:off x="8695600" y="994394"/>
            <a:ext cx="1183666" cy="461665"/>
          </a:xfrm>
          <a:prstGeom prst="rect">
            <a:avLst/>
          </a:prstGeom>
          <a:noFill/>
          <a:ln>
            <a:noFill/>
          </a:ln>
        </p:spPr>
        <p:txBody>
          <a:bodyPr wrap="square" rtlCol="0">
            <a:spAutoFit/>
          </a:bodyPr>
          <a:lstStyle/>
          <a:p>
            <a:pPr algn="ctr"/>
            <a:r>
              <a:rPr lang="en-IN" sz="2400" dirty="0">
                <a:solidFill>
                  <a:schemeClr val="bg2">
                    <a:lumMod val="75000"/>
                  </a:schemeClr>
                </a:solidFill>
              </a:rPr>
              <a:t>Home</a:t>
            </a:r>
          </a:p>
        </p:txBody>
      </p:sp>
      <p:sp>
        <p:nvSpPr>
          <p:cNvPr id="33" name="TextBox 32">
            <a:extLst>
              <a:ext uri="{FF2B5EF4-FFF2-40B4-BE49-F238E27FC236}">
                <a16:creationId xmlns:a16="http://schemas.microsoft.com/office/drawing/2014/main" id="{167D0D16-322B-05CE-62A6-771D994BC30E}"/>
              </a:ext>
            </a:extLst>
          </p:cNvPr>
          <p:cNvSpPr txBox="1"/>
          <p:nvPr/>
        </p:nvSpPr>
        <p:spPr>
          <a:xfrm>
            <a:off x="12058466" y="994395"/>
            <a:ext cx="2743201" cy="461665"/>
          </a:xfrm>
          <a:prstGeom prst="rect">
            <a:avLst/>
          </a:prstGeom>
          <a:noFill/>
        </p:spPr>
        <p:txBody>
          <a:bodyPr wrap="square" rtlCol="0">
            <a:spAutoFit/>
          </a:bodyPr>
          <a:lstStyle/>
          <a:p>
            <a:r>
              <a:rPr lang="en-IN" sz="2400" dirty="0">
                <a:solidFill>
                  <a:schemeClr val="bg2">
                    <a:lumMod val="75000"/>
                  </a:schemeClr>
                </a:solidFill>
              </a:rPr>
              <a:t>Book Appointment </a:t>
            </a:r>
          </a:p>
        </p:txBody>
      </p:sp>
      <p:sp>
        <p:nvSpPr>
          <p:cNvPr id="34" name="Arrow: Chevron 33">
            <a:extLst>
              <a:ext uri="{FF2B5EF4-FFF2-40B4-BE49-F238E27FC236}">
                <a16:creationId xmlns:a16="http://schemas.microsoft.com/office/drawing/2014/main" id="{AD17274E-93FF-E705-D378-7D2C40301875}"/>
              </a:ext>
            </a:extLst>
          </p:cNvPr>
          <p:cNvSpPr/>
          <p:nvPr/>
        </p:nvSpPr>
        <p:spPr>
          <a:xfrm rot="16200000" flipH="1">
            <a:off x="14604152" y="1129574"/>
            <a:ext cx="56493" cy="213358"/>
          </a:xfrm>
          <a:prstGeom prst="chevron">
            <a:avLst/>
          </a:prstGeom>
          <a:solidFill>
            <a:schemeClr val="bg2">
              <a:lumMod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BF1276A0-60AF-96E3-2330-84E595146904}"/>
              </a:ext>
            </a:extLst>
          </p:cNvPr>
          <p:cNvSpPr txBox="1"/>
          <p:nvPr/>
        </p:nvSpPr>
        <p:spPr>
          <a:xfrm>
            <a:off x="15176263" y="8669010"/>
            <a:ext cx="1571299" cy="461665"/>
          </a:xfrm>
          <a:prstGeom prst="rect">
            <a:avLst/>
          </a:prstGeom>
          <a:solidFill>
            <a:schemeClr val="bg2">
              <a:lumMod val="25000"/>
            </a:schemeClr>
          </a:solidFill>
        </p:spPr>
        <p:txBody>
          <a:bodyPr wrap="square" rtlCol="0">
            <a:spAutoFit/>
          </a:bodyPr>
          <a:lstStyle/>
          <a:p>
            <a:pPr algn="ctr"/>
            <a:r>
              <a:rPr lang="en-IN" sz="2400" dirty="0">
                <a:solidFill>
                  <a:schemeClr val="bg2">
                    <a:lumMod val="75000"/>
                  </a:schemeClr>
                </a:solidFill>
              </a:rPr>
              <a:t>Contact Us</a:t>
            </a:r>
          </a:p>
        </p:txBody>
      </p:sp>
      <p:pic>
        <p:nvPicPr>
          <p:cNvPr id="37" name="Graphic 36" descr="Call center with solid fill">
            <a:extLst>
              <a:ext uri="{FF2B5EF4-FFF2-40B4-BE49-F238E27FC236}">
                <a16:creationId xmlns:a16="http://schemas.microsoft.com/office/drawing/2014/main" id="{695A3AA3-D336-D6BE-4849-BF6D87CEFC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66693" y="8589494"/>
            <a:ext cx="541181" cy="541181"/>
          </a:xfrm>
          <a:prstGeom prst="rect">
            <a:avLst/>
          </a:prstGeom>
        </p:spPr>
      </p:pic>
      <p:sp>
        <p:nvSpPr>
          <p:cNvPr id="38" name="TextBox 37">
            <a:extLst>
              <a:ext uri="{FF2B5EF4-FFF2-40B4-BE49-F238E27FC236}">
                <a16:creationId xmlns:a16="http://schemas.microsoft.com/office/drawing/2014/main" id="{B378416F-0946-C556-2882-9BCF7150513A}"/>
              </a:ext>
            </a:extLst>
          </p:cNvPr>
          <p:cNvSpPr txBox="1"/>
          <p:nvPr/>
        </p:nvSpPr>
        <p:spPr>
          <a:xfrm>
            <a:off x="15253971" y="1002819"/>
            <a:ext cx="1295400" cy="461665"/>
          </a:xfrm>
          <a:prstGeom prst="rect">
            <a:avLst/>
          </a:prstGeom>
          <a:solidFill>
            <a:schemeClr val="bg2">
              <a:lumMod val="50000"/>
            </a:schemeClr>
          </a:solidFill>
          <a:ln>
            <a:solidFill>
              <a:schemeClr val="bg2">
                <a:lumMod val="50000"/>
              </a:schemeClr>
            </a:solidFill>
          </a:ln>
        </p:spPr>
        <p:txBody>
          <a:bodyPr wrap="square" rtlCol="0">
            <a:spAutoFit/>
          </a:bodyPr>
          <a:lstStyle/>
          <a:p>
            <a:r>
              <a:rPr lang="en-IN" sz="2400" dirty="0">
                <a:solidFill>
                  <a:schemeClr val="bg2">
                    <a:lumMod val="90000"/>
                  </a:schemeClr>
                </a:solidFill>
              </a:rPr>
              <a:t>Log</a:t>
            </a:r>
            <a:r>
              <a:rPr lang="en-IN" sz="2400" dirty="0">
                <a:solidFill>
                  <a:schemeClr val="bg2">
                    <a:lumMod val="75000"/>
                  </a:schemeClr>
                </a:solidFill>
              </a:rPr>
              <a:t> </a:t>
            </a:r>
            <a:r>
              <a:rPr lang="en-IN" sz="2400" dirty="0">
                <a:solidFill>
                  <a:schemeClr val="bg2"/>
                </a:solidFill>
              </a:rPr>
              <a:t>In</a:t>
            </a:r>
          </a:p>
        </p:txBody>
      </p:sp>
      <p:pic>
        <p:nvPicPr>
          <p:cNvPr id="6" name="Graphic 5" descr="Cursor with solid fill">
            <a:extLst>
              <a:ext uri="{FF2B5EF4-FFF2-40B4-BE49-F238E27FC236}">
                <a16:creationId xmlns:a16="http://schemas.microsoft.com/office/drawing/2014/main" id="{4A69782C-7BFD-9B5E-0697-2DC40046C8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33538" y="1258853"/>
            <a:ext cx="677545" cy="677545"/>
          </a:xfrm>
          <a:prstGeom prst="rect">
            <a:avLst/>
          </a:prstGeom>
        </p:spPr>
      </p:pic>
    </p:spTree>
    <p:extLst>
      <p:ext uri="{BB962C8B-B14F-4D97-AF65-F5344CB8AC3E}">
        <p14:creationId xmlns:p14="http://schemas.microsoft.com/office/powerpoint/2010/main" val="84192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EA6FF76-A840-1208-D6C7-E1BAB323BA12}"/>
              </a:ext>
            </a:extLst>
          </p:cNvPr>
          <p:cNvGrpSpPr/>
          <p:nvPr/>
        </p:nvGrpSpPr>
        <p:grpSpPr>
          <a:xfrm>
            <a:off x="0" y="-266700"/>
            <a:ext cx="18440399" cy="10553700"/>
            <a:chOff x="-4444" y="-38100"/>
            <a:chExt cx="2772983" cy="1670921"/>
          </a:xfrm>
        </p:grpSpPr>
        <p:sp>
          <p:nvSpPr>
            <p:cNvPr id="6" name="Freeform 3">
              <a:extLst>
                <a:ext uri="{FF2B5EF4-FFF2-40B4-BE49-F238E27FC236}">
                  <a16:creationId xmlns:a16="http://schemas.microsoft.com/office/drawing/2014/main" id="{205BA070-7668-603A-DB87-42C5D228CA17}"/>
                </a:ext>
              </a:extLst>
            </p:cNvPr>
            <p:cNvSpPr/>
            <p:nvPr/>
          </p:nvSpPr>
          <p:spPr>
            <a:xfrm>
              <a:off x="-4444" y="2890"/>
              <a:ext cx="2768539" cy="1629931"/>
            </a:xfrm>
            <a:custGeom>
              <a:avLst/>
              <a:gdLst/>
              <a:ahLst/>
              <a:cxnLst/>
              <a:rect l="l" t="t" r="r" b="b"/>
              <a:pathLst>
                <a:path w="2768539" h="1629931">
                  <a:moveTo>
                    <a:pt x="0" y="0"/>
                  </a:moveTo>
                  <a:lnTo>
                    <a:pt x="2768539" y="0"/>
                  </a:lnTo>
                  <a:lnTo>
                    <a:pt x="2768539" y="1629931"/>
                  </a:lnTo>
                  <a:lnTo>
                    <a:pt x="0" y="1629931"/>
                  </a:lnTo>
                  <a:close/>
                </a:path>
              </a:pathLst>
            </a:custGeom>
            <a:solidFill>
              <a:srgbClr val="C8C7B3"/>
            </a:solidFill>
          </p:spPr>
        </p:sp>
        <p:sp>
          <p:nvSpPr>
            <p:cNvPr id="7" name="TextBox 4">
              <a:extLst>
                <a:ext uri="{FF2B5EF4-FFF2-40B4-BE49-F238E27FC236}">
                  <a16:creationId xmlns:a16="http://schemas.microsoft.com/office/drawing/2014/main" id="{1BD0DEF3-4C20-0571-DBAA-95C594A42D02}"/>
                </a:ext>
              </a:extLst>
            </p:cNvPr>
            <p:cNvSpPr txBox="1"/>
            <p:nvPr/>
          </p:nvSpPr>
          <p:spPr>
            <a:xfrm>
              <a:off x="0" y="-38100"/>
              <a:ext cx="2768539" cy="1668031"/>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a:extLst>
              <a:ext uri="{FF2B5EF4-FFF2-40B4-BE49-F238E27FC236}">
                <a16:creationId xmlns:a16="http://schemas.microsoft.com/office/drawing/2014/main" id="{686AF7A7-9BCB-DDB0-3A8A-46FF24E12A67}"/>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tretch>
            <a:fillRect/>
          </a:stretch>
        </p:blipFill>
        <p:spPr>
          <a:xfrm>
            <a:off x="3505200" y="2469406"/>
            <a:ext cx="11811000" cy="5493494"/>
          </a:xfrm>
          <a:prstGeom prst="rect">
            <a:avLst/>
          </a:prstGeom>
        </p:spPr>
      </p:pic>
      <p:sp>
        <p:nvSpPr>
          <p:cNvPr id="12" name="TextBox 12"/>
          <p:cNvSpPr txBox="1"/>
          <p:nvPr/>
        </p:nvSpPr>
        <p:spPr>
          <a:xfrm>
            <a:off x="457200" y="190500"/>
            <a:ext cx="7543800" cy="673261"/>
          </a:xfrm>
          <a:prstGeom prst="rect">
            <a:avLst/>
          </a:prstGeom>
        </p:spPr>
        <p:txBody>
          <a:bodyPr wrap="square" lIns="0" tIns="0" rIns="0" bIns="0" rtlCol="0" anchor="t">
            <a:spAutoFit/>
          </a:bodyPr>
          <a:lstStyle/>
          <a:p>
            <a:pPr>
              <a:lnSpc>
                <a:spcPts val="6999"/>
              </a:lnSpc>
            </a:pPr>
            <a:r>
              <a:rPr lang="en-US" sz="4999" spc="149" dirty="0">
                <a:solidFill>
                  <a:srgbClr val="000000"/>
                </a:solidFill>
                <a:latin typeface="Kingred Modern"/>
              </a:rPr>
              <a:t>User/Tailor login Portal</a:t>
            </a:r>
          </a:p>
        </p:txBody>
      </p:sp>
      <p:sp>
        <p:nvSpPr>
          <p:cNvPr id="13" name="TextBox 13"/>
          <p:cNvSpPr txBox="1"/>
          <p:nvPr/>
        </p:nvSpPr>
        <p:spPr>
          <a:xfrm>
            <a:off x="17520670" y="976312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07</a:t>
            </a:r>
          </a:p>
        </p:txBody>
      </p:sp>
      <p:sp>
        <p:nvSpPr>
          <p:cNvPr id="4" name="TextBox 4"/>
          <p:cNvSpPr txBox="1"/>
          <p:nvPr/>
        </p:nvSpPr>
        <p:spPr>
          <a:xfrm>
            <a:off x="3273935" y="1433756"/>
            <a:ext cx="13563600" cy="7330232"/>
          </a:xfrm>
          <a:prstGeom prst="rect">
            <a:avLst/>
          </a:prstGeom>
        </p:spPr>
        <p:txBody>
          <a:bodyPr lIns="50800" tIns="50800" rIns="50800" bIns="50800" rtlCol="0" anchor="ctr"/>
          <a:lstStyle/>
          <a:p>
            <a:pPr algn="ctr">
              <a:lnSpc>
                <a:spcPts val="2659"/>
              </a:lnSpc>
              <a:spcBef>
                <a:spcPct val="0"/>
              </a:spcBef>
            </a:pPr>
            <a:endParaRPr/>
          </a:p>
        </p:txBody>
      </p:sp>
      <p:sp>
        <p:nvSpPr>
          <p:cNvPr id="15" name="Rectangle: Rounded Corners 14">
            <a:extLst>
              <a:ext uri="{FF2B5EF4-FFF2-40B4-BE49-F238E27FC236}">
                <a16:creationId xmlns:a16="http://schemas.microsoft.com/office/drawing/2014/main" id="{3A18C0C0-2E8D-DE93-A565-B4A7AF60F828}"/>
              </a:ext>
            </a:extLst>
          </p:cNvPr>
          <p:cNvSpPr/>
          <p:nvPr/>
        </p:nvSpPr>
        <p:spPr>
          <a:xfrm>
            <a:off x="6877050" y="4142437"/>
            <a:ext cx="4648200" cy="609600"/>
          </a:xfrm>
          <a:prstGeom prst="round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9C780B17-4862-A8EB-6A9D-1B3D34D5C18C}"/>
              </a:ext>
            </a:extLst>
          </p:cNvPr>
          <p:cNvPicPr>
            <a:picLocks noChangeAspect="1"/>
          </p:cNvPicPr>
          <p:nvPr/>
        </p:nvPicPr>
        <p:blipFill>
          <a:blip r:embed="rId4"/>
          <a:stretch>
            <a:fillRect/>
          </a:stretch>
        </p:blipFill>
        <p:spPr>
          <a:xfrm>
            <a:off x="6877050" y="5478240"/>
            <a:ext cx="4669941" cy="634039"/>
          </a:xfrm>
          <a:prstGeom prst="rect">
            <a:avLst/>
          </a:prstGeom>
        </p:spPr>
      </p:pic>
      <p:sp>
        <p:nvSpPr>
          <p:cNvPr id="19" name="TextBox 18">
            <a:extLst>
              <a:ext uri="{FF2B5EF4-FFF2-40B4-BE49-F238E27FC236}">
                <a16:creationId xmlns:a16="http://schemas.microsoft.com/office/drawing/2014/main" id="{4500749B-A391-2837-9EB3-07C3A7DDF2EB}"/>
              </a:ext>
            </a:extLst>
          </p:cNvPr>
          <p:cNvSpPr txBox="1"/>
          <p:nvPr/>
        </p:nvSpPr>
        <p:spPr>
          <a:xfrm>
            <a:off x="6667500" y="3494211"/>
            <a:ext cx="5067300" cy="584775"/>
          </a:xfrm>
          <a:prstGeom prst="rect">
            <a:avLst/>
          </a:prstGeom>
          <a:noFill/>
          <a:ln>
            <a:noFill/>
          </a:ln>
        </p:spPr>
        <p:txBody>
          <a:bodyPr wrap="square" rtlCol="0">
            <a:spAutoFit/>
          </a:bodyPr>
          <a:lstStyle/>
          <a:p>
            <a:pPr algn="ctr"/>
            <a:r>
              <a:rPr lang="en-IN" sz="3200" dirty="0"/>
              <a:t>Username or Email address</a:t>
            </a:r>
          </a:p>
        </p:txBody>
      </p:sp>
      <p:sp>
        <p:nvSpPr>
          <p:cNvPr id="20" name="TextBox 19">
            <a:extLst>
              <a:ext uri="{FF2B5EF4-FFF2-40B4-BE49-F238E27FC236}">
                <a16:creationId xmlns:a16="http://schemas.microsoft.com/office/drawing/2014/main" id="{41F0E1EE-5ED7-418F-7DEF-649966F65BDC}"/>
              </a:ext>
            </a:extLst>
          </p:cNvPr>
          <p:cNvSpPr txBox="1"/>
          <p:nvPr/>
        </p:nvSpPr>
        <p:spPr>
          <a:xfrm>
            <a:off x="6457868" y="4860193"/>
            <a:ext cx="2667000" cy="584775"/>
          </a:xfrm>
          <a:prstGeom prst="rect">
            <a:avLst/>
          </a:prstGeom>
          <a:noFill/>
          <a:ln>
            <a:noFill/>
          </a:ln>
        </p:spPr>
        <p:txBody>
          <a:bodyPr wrap="square" rtlCol="0">
            <a:spAutoFit/>
          </a:bodyPr>
          <a:lstStyle/>
          <a:p>
            <a:pPr algn="ctr"/>
            <a:r>
              <a:rPr lang="en-IN" sz="3200" dirty="0"/>
              <a:t>Password</a:t>
            </a:r>
          </a:p>
        </p:txBody>
      </p:sp>
      <p:sp>
        <p:nvSpPr>
          <p:cNvPr id="22" name="TextBox 21">
            <a:extLst>
              <a:ext uri="{FF2B5EF4-FFF2-40B4-BE49-F238E27FC236}">
                <a16:creationId xmlns:a16="http://schemas.microsoft.com/office/drawing/2014/main" id="{D411E166-B474-370D-15FD-717F79162279}"/>
              </a:ext>
            </a:extLst>
          </p:cNvPr>
          <p:cNvSpPr txBox="1"/>
          <p:nvPr/>
        </p:nvSpPr>
        <p:spPr>
          <a:xfrm>
            <a:off x="7448544" y="6677541"/>
            <a:ext cx="3657600" cy="461665"/>
          </a:xfrm>
          <a:prstGeom prst="rect">
            <a:avLst/>
          </a:prstGeom>
          <a:solidFill>
            <a:schemeClr val="bg2">
              <a:lumMod val="50000"/>
            </a:schemeClr>
          </a:solidFill>
          <a:ln>
            <a:solidFill>
              <a:schemeClr val="tx1">
                <a:lumMod val="95000"/>
                <a:lumOff val="5000"/>
              </a:schemeClr>
            </a:solidFill>
          </a:ln>
        </p:spPr>
        <p:txBody>
          <a:bodyPr wrap="square" rtlCol="0">
            <a:spAutoFit/>
          </a:bodyPr>
          <a:lstStyle/>
          <a:p>
            <a:pPr algn="ctr"/>
            <a:r>
              <a:rPr lang="en-IN" sz="2400" dirty="0"/>
              <a:t>Log in</a:t>
            </a:r>
          </a:p>
        </p:txBody>
      </p:sp>
      <p:pic>
        <p:nvPicPr>
          <p:cNvPr id="28" name="Graphic 27" descr="Line arrow: Straight with solid fill">
            <a:extLst>
              <a:ext uri="{FF2B5EF4-FFF2-40B4-BE49-F238E27FC236}">
                <a16:creationId xmlns:a16="http://schemas.microsoft.com/office/drawing/2014/main" id="{ACF97745-9919-25FF-13DE-E580FDD055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791368" y="235015"/>
            <a:ext cx="914400" cy="914400"/>
          </a:xfrm>
          <a:prstGeom prst="rect">
            <a:avLst/>
          </a:prstGeom>
        </p:spPr>
      </p:pic>
      <p:sp>
        <p:nvSpPr>
          <p:cNvPr id="8" name="TextBox 7">
            <a:extLst>
              <a:ext uri="{FF2B5EF4-FFF2-40B4-BE49-F238E27FC236}">
                <a16:creationId xmlns:a16="http://schemas.microsoft.com/office/drawing/2014/main" id="{83CA850C-931F-116D-4A0D-84438CD99470}"/>
              </a:ext>
            </a:extLst>
          </p:cNvPr>
          <p:cNvSpPr txBox="1"/>
          <p:nvPr/>
        </p:nvSpPr>
        <p:spPr>
          <a:xfrm>
            <a:off x="3470884" y="2704290"/>
            <a:ext cx="3657600" cy="923330"/>
          </a:xfrm>
          <a:prstGeom prst="rect">
            <a:avLst/>
          </a:prstGeom>
          <a:noFill/>
          <a:ln>
            <a:noFill/>
          </a:ln>
        </p:spPr>
        <p:txBody>
          <a:bodyPr wrap="square" rtlCol="0">
            <a:spAutoFit/>
          </a:bodyPr>
          <a:lstStyle/>
          <a:p>
            <a:pPr algn="ctr"/>
            <a:r>
              <a:rPr lang="en-IN" sz="5400" dirty="0"/>
              <a:t>Log in</a:t>
            </a:r>
          </a:p>
        </p:txBody>
      </p:sp>
      <p:pic>
        <p:nvPicPr>
          <p:cNvPr id="25" name="Graphic 24" descr="Blind with solid fill">
            <a:extLst>
              <a:ext uri="{FF2B5EF4-FFF2-40B4-BE49-F238E27FC236}">
                <a16:creationId xmlns:a16="http://schemas.microsoft.com/office/drawing/2014/main" id="{CFECDA53-6289-4FB8-A84C-37C866AA98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20432" y="5592850"/>
            <a:ext cx="404818" cy="404818"/>
          </a:xfrm>
          <a:prstGeom prst="rect">
            <a:avLst/>
          </a:prstGeom>
        </p:spPr>
      </p:pic>
    </p:spTree>
    <p:extLst>
      <p:ext uri="{BB962C8B-B14F-4D97-AF65-F5344CB8AC3E}">
        <p14:creationId xmlns:p14="http://schemas.microsoft.com/office/powerpoint/2010/main" val="105256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EA6FF76-A840-1208-D6C7-E1BAB323BA12}"/>
              </a:ext>
            </a:extLst>
          </p:cNvPr>
          <p:cNvGrpSpPr/>
          <p:nvPr/>
        </p:nvGrpSpPr>
        <p:grpSpPr>
          <a:xfrm>
            <a:off x="0" y="-266700"/>
            <a:ext cx="18440399" cy="10553700"/>
            <a:chOff x="-4444" y="-38100"/>
            <a:chExt cx="2772983" cy="1670921"/>
          </a:xfrm>
        </p:grpSpPr>
        <p:sp>
          <p:nvSpPr>
            <p:cNvPr id="6" name="Freeform 3">
              <a:extLst>
                <a:ext uri="{FF2B5EF4-FFF2-40B4-BE49-F238E27FC236}">
                  <a16:creationId xmlns:a16="http://schemas.microsoft.com/office/drawing/2014/main" id="{205BA070-7668-603A-DB87-42C5D228CA17}"/>
                </a:ext>
              </a:extLst>
            </p:cNvPr>
            <p:cNvSpPr/>
            <p:nvPr/>
          </p:nvSpPr>
          <p:spPr>
            <a:xfrm>
              <a:off x="-4444" y="2890"/>
              <a:ext cx="2768539" cy="1629931"/>
            </a:xfrm>
            <a:custGeom>
              <a:avLst/>
              <a:gdLst/>
              <a:ahLst/>
              <a:cxnLst/>
              <a:rect l="l" t="t" r="r" b="b"/>
              <a:pathLst>
                <a:path w="2768539" h="1629931">
                  <a:moveTo>
                    <a:pt x="0" y="0"/>
                  </a:moveTo>
                  <a:lnTo>
                    <a:pt x="2768539" y="0"/>
                  </a:lnTo>
                  <a:lnTo>
                    <a:pt x="2768539" y="1629931"/>
                  </a:lnTo>
                  <a:lnTo>
                    <a:pt x="0" y="1629931"/>
                  </a:lnTo>
                  <a:close/>
                </a:path>
              </a:pathLst>
            </a:custGeom>
            <a:solidFill>
              <a:srgbClr val="C8C7B3"/>
            </a:solidFill>
          </p:spPr>
        </p:sp>
        <p:sp>
          <p:nvSpPr>
            <p:cNvPr id="7" name="TextBox 4">
              <a:extLst>
                <a:ext uri="{FF2B5EF4-FFF2-40B4-BE49-F238E27FC236}">
                  <a16:creationId xmlns:a16="http://schemas.microsoft.com/office/drawing/2014/main" id="{1BD0DEF3-4C20-0571-DBAA-95C594A42D02}"/>
                </a:ext>
              </a:extLst>
            </p:cNvPr>
            <p:cNvSpPr txBox="1"/>
            <p:nvPr/>
          </p:nvSpPr>
          <p:spPr>
            <a:xfrm>
              <a:off x="0" y="-38100"/>
              <a:ext cx="2768539" cy="1668031"/>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57200" y="190500"/>
            <a:ext cx="7543800" cy="673261"/>
          </a:xfrm>
          <a:prstGeom prst="rect">
            <a:avLst/>
          </a:prstGeom>
        </p:spPr>
        <p:txBody>
          <a:bodyPr wrap="square" lIns="0" tIns="0" rIns="0" bIns="0" rtlCol="0" anchor="t">
            <a:spAutoFit/>
          </a:bodyPr>
          <a:lstStyle/>
          <a:p>
            <a:pPr>
              <a:lnSpc>
                <a:spcPts val="6999"/>
              </a:lnSpc>
            </a:pPr>
            <a:r>
              <a:rPr lang="en-US" sz="4999" spc="149" dirty="0">
                <a:solidFill>
                  <a:srgbClr val="000000"/>
                </a:solidFill>
                <a:latin typeface="Kingred Modern"/>
              </a:rPr>
              <a:t>User Sign Up Portal</a:t>
            </a:r>
          </a:p>
        </p:txBody>
      </p:sp>
      <p:sp>
        <p:nvSpPr>
          <p:cNvPr id="13" name="TextBox 13"/>
          <p:cNvSpPr txBox="1"/>
          <p:nvPr/>
        </p:nvSpPr>
        <p:spPr>
          <a:xfrm>
            <a:off x="17520670" y="976312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07</a:t>
            </a:r>
          </a:p>
        </p:txBody>
      </p:sp>
      <p:sp>
        <p:nvSpPr>
          <p:cNvPr id="4" name="TextBox 4"/>
          <p:cNvSpPr txBox="1"/>
          <p:nvPr/>
        </p:nvSpPr>
        <p:spPr>
          <a:xfrm>
            <a:off x="3273935" y="1433756"/>
            <a:ext cx="13563600" cy="7330232"/>
          </a:xfrm>
          <a:prstGeom prst="rect">
            <a:avLst/>
          </a:prstGeom>
        </p:spPr>
        <p:txBody>
          <a:bodyPr lIns="50800" tIns="50800" rIns="50800" bIns="50800" rtlCol="0" anchor="ctr"/>
          <a:lstStyle/>
          <a:p>
            <a:pPr algn="ctr">
              <a:lnSpc>
                <a:spcPts val="2659"/>
              </a:lnSpc>
              <a:spcBef>
                <a:spcPct val="0"/>
              </a:spcBef>
            </a:pPr>
            <a:endParaRPr/>
          </a:p>
        </p:txBody>
      </p:sp>
      <p:pic>
        <p:nvPicPr>
          <p:cNvPr id="28" name="Graphic 27" descr="Line arrow: Straight with solid fill">
            <a:extLst>
              <a:ext uri="{FF2B5EF4-FFF2-40B4-BE49-F238E27FC236}">
                <a16:creationId xmlns:a16="http://schemas.microsoft.com/office/drawing/2014/main" id="{ACF97745-9919-25FF-13DE-E580FDD055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725623" y="190500"/>
            <a:ext cx="914400" cy="914400"/>
          </a:xfrm>
          <a:prstGeom prst="rect">
            <a:avLst/>
          </a:prstGeom>
        </p:spPr>
      </p:pic>
      <p:pic>
        <p:nvPicPr>
          <p:cNvPr id="10" name="Picture 9">
            <a:extLst>
              <a:ext uri="{FF2B5EF4-FFF2-40B4-BE49-F238E27FC236}">
                <a16:creationId xmlns:a16="http://schemas.microsoft.com/office/drawing/2014/main" id="{66A1A9E6-C38A-5074-848C-043BCAF89557}"/>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0227804" y="863761"/>
            <a:ext cx="7687907" cy="8546939"/>
          </a:xfrm>
          <a:prstGeom prst="rect">
            <a:avLst/>
          </a:prstGeom>
          <a:noFill/>
        </p:spPr>
      </p:pic>
      <p:sp>
        <p:nvSpPr>
          <p:cNvPr id="36" name="TextBox 35">
            <a:extLst>
              <a:ext uri="{FF2B5EF4-FFF2-40B4-BE49-F238E27FC236}">
                <a16:creationId xmlns:a16="http://schemas.microsoft.com/office/drawing/2014/main" id="{5FF9AC43-92E6-5869-5E3A-ACFCC3A9739E}"/>
              </a:ext>
            </a:extLst>
          </p:cNvPr>
          <p:cNvSpPr txBox="1"/>
          <p:nvPr/>
        </p:nvSpPr>
        <p:spPr>
          <a:xfrm>
            <a:off x="11167726" y="2315626"/>
            <a:ext cx="2274404" cy="461665"/>
          </a:xfrm>
          <a:prstGeom prst="rect">
            <a:avLst/>
          </a:prstGeom>
          <a:noFill/>
        </p:spPr>
        <p:txBody>
          <a:bodyPr wrap="square" rtlCol="0">
            <a:spAutoFit/>
          </a:bodyPr>
          <a:lstStyle/>
          <a:p>
            <a:pPr algn="ctr"/>
            <a:r>
              <a:rPr lang="en-IN" sz="2400" b="1" dirty="0">
                <a:latin typeface="+mj-lt"/>
              </a:rPr>
              <a:t>First Name</a:t>
            </a:r>
          </a:p>
        </p:txBody>
      </p:sp>
      <p:sp>
        <p:nvSpPr>
          <p:cNvPr id="37" name="Rectangle: Rounded Corners 36">
            <a:extLst>
              <a:ext uri="{FF2B5EF4-FFF2-40B4-BE49-F238E27FC236}">
                <a16:creationId xmlns:a16="http://schemas.microsoft.com/office/drawing/2014/main" id="{0A8702A2-F5A7-F65E-2FC5-AF29CAC94F74}"/>
              </a:ext>
            </a:extLst>
          </p:cNvPr>
          <p:cNvSpPr/>
          <p:nvPr/>
        </p:nvSpPr>
        <p:spPr>
          <a:xfrm>
            <a:off x="13415148" y="2304800"/>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38" name="Rectangle: Rounded Corners 37">
            <a:extLst>
              <a:ext uri="{FF2B5EF4-FFF2-40B4-BE49-F238E27FC236}">
                <a16:creationId xmlns:a16="http://schemas.microsoft.com/office/drawing/2014/main" id="{AB19CCF3-4F95-1F53-CB8B-27D348E58144}"/>
              </a:ext>
            </a:extLst>
          </p:cNvPr>
          <p:cNvSpPr/>
          <p:nvPr/>
        </p:nvSpPr>
        <p:spPr>
          <a:xfrm>
            <a:off x="13393582" y="3204064"/>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40" name="TextBox 39">
            <a:extLst>
              <a:ext uri="{FF2B5EF4-FFF2-40B4-BE49-F238E27FC236}">
                <a16:creationId xmlns:a16="http://schemas.microsoft.com/office/drawing/2014/main" id="{666BCC62-55EE-5F9A-EB6C-9D79119773A6}"/>
              </a:ext>
            </a:extLst>
          </p:cNvPr>
          <p:cNvSpPr txBox="1"/>
          <p:nvPr/>
        </p:nvSpPr>
        <p:spPr>
          <a:xfrm>
            <a:off x="11178203" y="3197496"/>
            <a:ext cx="2274405" cy="461665"/>
          </a:xfrm>
          <a:prstGeom prst="rect">
            <a:avLst/>
          </a:prstGeom>
          <a:noFill/>
        </p:spPr>
        <p:txBody>
          <a:bodyPr wrap="square">
            <a:spAutoFit/>
          </a:bodyPr>
          <a:lstStyle/>
          <a:p>
            <a:pPr algn="ctr"/>
            <a:r>
              <a:rPr lang="en-IN" sz="2400" b="1" dirty="0">
                <a:latin typeface="+mj-lt"/>
              </a:rPr>
              <a:t>Last Name</a:t>
            </a:r>
          </a:p>
        </p:txBody>
      </p:sp>
      <p:sp>
        <p:nvSpPr>
          <p:cNvPr id="44" name="TextBox 43">
            <a:extLst>
              <a:ext uri="{FF2B5EF4-FFF2-40B4-BE49-F238E27FC236}">
                <a16:creationId xmlns:a16="http://schemas.microsoft.com/office/drawing/2014/main" id="{552FCCF3-5932-5366-6F24-090110983993}"/>
              </a:ext>
            </a:extLst>
          </p:cNvPr>
          <p:cNvSpPr txBox="1"/>
          <p:nvPr/>
        </p:nvSpPr>
        <p:spPr>
          <a:xfrm>
            <a:off x="11476223" y="4062447"/>
            <a:ext cx="1678364" cy="461665"/>
          </a:xfrm>
          <a:prstGeom prst="rect">
            <a:avLst/>
          </a:prstGeom>
          <a:noFill/>
        </p:spPr>
        <p:txBody>
          <a:bodyPr wrap="square">
            <a:spAutoFit/>
          </a:bodyPr>
          <a:lstStyle/>
          <a:p>
            <a:pPr algn="ctr"/>
            <a:r>
              <a:rPr lang="en-IN" sz="2400" b="1" dirty="0"/>
              <a:t>Mobile</a:t>
            </a:r>
            <a:r>
              <a:rPr lang="en-IN" sz="2400" b="1" dirty="0">
                <a:latin typeface="+mj-lt"/>
              </a:rPr>
              <a:t> NO.</a:t>
            </a:r>
          </a:p>
        </p:txBody>
      </p:sp>
      <p:sp>
        <p:nvSpPr>
          <p:cNvPr id="45" name="Rectangle: Rounded Corners 44">
            <a:extLst>
              <a:ext uri="{FF2B5EF4-FFF2-40B4-BE49-F238E27FC236}">
                <a16:creationId xmlns:a16="http://schemas.microsoft.com/office/drawing/2014/main" id="{FFFB7E66-A299-0932-8D28-3C3885D3684D}"/>
              </a:ext>
            </a:extLst>
          </p:cNvPr>
          <p:cNvSpPr/>
          <p:nvPr/>
        </p:nvSpPr>
        <p:spPr>
          <a:xfrm>
            <a:off x="13416420" y="4089218"/>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47" name="TextBox 46">
            <a:extLst>
              <a:ext uri="{FF2B5EF4-FFF2-40B4-BE49-F238E27FC236}">
                <a16:creationId xmlns:a16="http://schemas.microsoft.com/office/drawing/2014/main" id="{470B95B0-DA93-F7D6-CE2C-9C5D81BEC30E}"/>
              </a:ext>
            </a:extLst>
          </p:cNvPr>
          <p:cNvSpPr txBox="1"/>
          <p:nvPr/>
        </p:nvSpPr>
        <p:spPr>
          <a:xfrm>
            <a:off x="11337830" y="4978013"/>
            <a:ext cx="1678364" cy="461665"/>
          </a:xfrm>
          <a:prstGeom prst="rect">
            <a:avLst/>
          </a:prstGeom>
          <a:noFill/>
        </p:spPr>
        <p:txBody>
          <a:bodyPr wrap="square">
            <a:spAutoFit/>
          </a:bodyPr>
          <a:lstStyle/>
          <a:p>
            <a:pPr algn="ctr"/>
            <a:r>
              <a:rPr lang="en-IN" sz="2400" b="1" dirty="0">
                <a:latin typeface="+mj-lt"/>
              </a:rPr>
              <a:t>Email </a:t>
            </a:r>
          </a:p>
        </p:txBody>
      </p:sp>
      <p:sp>
        <p:nvSpPr>
          <p:cNvPr id="48" name="Rectangle: Rounded Corners 47">
            <a:extLst>
              <a:ext uri="{FF2B5EF4-FFF2-40B4-BE49-F238E27FC236}">
                <a16:creationId xmlns:a16="http://schemas.microsoft.com/office/drawing/2014/main" id="{029AEEC1-CF74-EF0B-D9A7-914941612B80}"/>
              </a:ext>
            </a:extLst>
          </p:cNvPr>
          <p:cNvSpPr/>
          <p:nvPr/>
        </p:nvSpPr>
        <p:spPr>
          <a:xfrm>
            <a:off x="13399918" y="5013367"/>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50" name="TextBox 49">
            <a:extLst>
              <a:ext uri="{FF2B5EF4-FFF2-40B4-BE49-F238E27FC236}">
                <a16:creationId xmlns:a16="http://schemas.microsoft.com/office/drawing/2014/main" id="{83CCCAFC-E1A2-9B4A-F5B0-A394A9E20F3D}"/>
              </a:ext>
            </a:extLst>
          </p:cNvPr>
          <p:cNvSpPr txBox="1"/>
          <p:nvPr/>
        </p:nvSpPr>
        <p:spPr>
          <a:xfrm>
            <a:off x="11569424" y="6831471"/>
            <a:ext cx="1231643" cy="461665"/>
          </a:xfrm>
          <a:prstGeom prst="rect">
            <a:avLst/>
          </a:prstGeom>
          <a:noFill/>
        </p:spPr>
        <p:txBody>
          <a:bodyPr wrap="square">
            <a:spAutoFit/>
          </a:bodyPr>
          <a:lstStyle/>
          <a:p>
            <a:pPr algn="ctr"/>
            <a:r>
              <a:rPr lang="en-IN" sz="2400" b="1" dirty="0">
                <a:latin typeface="+mj-lt"/>
              </a:rPr>
              <a:t>Address</a:t>
            </a:r>
          </a:p>
        </p:txBody>
      </p:sp>
      <p:sp>
        <p:nvSpPr>
          <p:cNvPr id="51" name="Rectangle: Rounded Corners 50">
            <a:extLst>
              <a:ext uri="{FF2B5EF4-FFF2-40B4-BE49-F238E27FC236}">
                <a16:creationId xmlns:a16="http://schemas.microsoft.com/office/drawing/2014/main" id="{4EDFE096-9F7B-CFC3-169A-89B2FBAA1FE1}"/>
              </a:ext>
            </a:extLst>
          </p:cNvPr>
          <p:cNvSpPr/>
          <p:nvPr/>
        </p:nvSpPr>
        <p:spPr>
          <a:xfrm>
            <a:off x="13415148" y="5907420"/>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53" name="TextBox 52">
            <a:extLst>
              <a:ext uri="{FF2B5EF4-FFF2-40B4-BE49-F238E27FC236}">
                <a16:creationId xmlns:a16="http://schemas.microsoft.com/office/drawing/2014/main" id="{B4102D08-2D5B-5E84-8881-134C35E61790}"/>
              </a:ext>
            </a:extLst>
          </p:cNvPr>
          <p:cNvSpPr txBox="1"/>
          <p:nvPr/>
        </p:nvSpPr>
        <p:spPr>
          <a:xfrm>
            <a:off x="11022316" y="5904742"/>
            <a:ext cx="2300911" cy="461665"/>
          </a:xfrm>
          <a:prstGeom prst="rect">
            <a:avLst/>
          </a:prstGeom>
          <a:noFill/>
        </p:spPr>
        <p:txBody>
          <a:bodyPr wrap="square">
            <a:spAutoFit/>
          </a:bodyPr>
          <a:lstStyle/>
          <a:p>
            <a:pPr algn="ctr"/>
            <a:r>
              <a:rPr lang="en-IN" sz="2400" b="1" dirty="0">
                <a:latin typeface="+mj-lt"/>
              </a:rPr>
              <a:t>Password</a:t>
            </a:r>
          </a:p>
        </p:txBody>
      </p:sp>
      <p:sp>
        <p:nvSpPr>
          <p:cNvPr id="54" name="Rectangle: Rounded Corners 53">
            <a:extLst>
              <a:ext uri="{FF2B5EF4-FFF2-40B4-BE49-F238E27FC236}">
                <a16:creationId xmlns:a16="http://schemas.microsoft.com/office/drawing/2014/main" id="{C0F806EF-82DB-2D63-0BF1-08CB75151721}"/>
              </a:ext>
            </a:extLst>
          </p:cNvPr>
          <p:cNvSpPr/>
          <p:nvPr/>
        </p:nvSpPr>
        <p:spPr>
          <a:xfrm>
            <a:off x="13425116" y="6801473"/>
            <a:ext cx="3330466" cy="46166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55" name="Rectangle 54">
            <a:extLst>
              <a:ext uri="{FF2B5EF4-FFF2-40B4-BE49-F238E27FC236}">
                <a16:creationId xmlns:a16="http://schemas.microsoft.com/office/drawing/2014/main" id="{97EB20EE-2119-3A56-8A8C-915647709962}"/>
              </a:ext>
            </a:extLst>
          </p:cNvPr>
          <p:cNvSpPr/>
          <p:nvPr/>
        </p:nvSpPr>
        <p:spPr>
          <a:xfrm>
            <a:off x="11798407" y="7863131"/>
            <a:ext cx="4127394" cy="632103"/>
          </a:xfrm>
          <a:prstGeom prst="rect">
            <a:avLst/>
          </a:prstGeom>
          <a:solidFill>
            <a:schemeClr val="bg2">
              <a:lumMod val="5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Sign Up</a:t>
            </a:r>
          </a:p>
        </p:txBody>
      </p:sp>
      <p:pic>
        <p:nvPicPr>
          <p:cNvPr id="56" name="Graphic 55" descr="Blind with solid fill">
            <a:extLst>
              <a:ext uri="{FF2B5EF4-FFF2-40B4-BE49-F238E27FC236}">
                <a16:creationId xmlns:a16="http://schemas.microsoft.com/office/drawing/2014/main" id="{ED09F089-8CB3-6DB0-7412-8364307625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46536" y="5938072"/>
            <a:ext cx="404818" cy="404818"/>
          </a:xfrm>
          <a:prstGeom prst="rect">
            <a:avLst/>
          </a:prstGeom>
        </p:spPr>
      </p:pic>
    </p:spTree>
    <p:extLst>
      <p:ext uri="{BB962C8B-B14F-4D97-AF65-F5344CB8AC3E}">
        <p14:creationId xmlns:p14="http://schemas.microsoft.com/office/powerpoint/2010/main" val="1086032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EA6FF76-A840-1208-D6C7-E1BAB323BA12}"/>
              </a:ext>
            </a:extLst>
          </p:cNvPr>
          <p:cNvGrpSpPr/>
          <p:nvPr/>
        </p:nvGrpSpPr>
        <p:grpSpPr>
          <a:xfrm>
            <a:off x="0" y="-266700"/>
            <a:ext cx="18440399" cy="10553700"/>
            <a:chOff x="-4444" y="-38100"/>
            <a:chExt cx="2772983" cy="1670921"/>
          </a:xfrm>
        </p:grpSpPr>
        <p:sp>
          <p:nvSpPr>
            <p:cNvPr id="6" name="Freeform 3">
              <a:extLst>
                <a:ext uri="{FF2B5EF4-FFF2-40B4-BE49-F238E27FC236}">
                  <a16:creationId xmlns:a16="http://schemas.microsoft.com/office/drawing/2014/main" id="{205BA070-7668-603A-DB87-42C5D228CA17}"/>
                </a:ext>
              </a:extLst>
            </p:cNvPr>
            <p:cNvSpPr/>
            <p:nvPr/>
          </p:nvSpPr>
          <p:spPr>
            <a:xfrm>
              <a:off x="-4444" y="2890"/>
              <a:ext cx="2768539" cy="1629931"/>
            </a:xfrm>
            <a:custGeom>
              <a:avLst/>
              <a:gdLst/>
              <a:ahLst/>
              <a:cxnLst/>
              <a:rect l="l" t="t" r="r" b="b"/>
              <a:pathLst>
                <a:path w="2768539" h="1629931">
                  <a:moveTo>
                    <a:pt x="0" y="0"/>
                  </a:moveTo>
                  <a:lnTo>
                    <a:pt x="2768539" y="0"/>
                  </a:lnTo>
                  <a:lnTo>
                    <a:pt x="2768539" y="1629931"/>
                  </a:lnTo>
                  <a:lnTo>
                    <a:pt x="0" y="1629931"/>
                  </a:lnTo>
                  <a:close/>
                </a:path>
              </a:pathLst>
            </a:custGeom>
            <a:solidFill>
              <a:srgbClr val="C8C7B3"/>
            </a:solidFill>
          </p:spPr>
        </p:sp>
        <p:sp>
          <p:nvSpPr>
            <p:cNvPr id="7" name="TextBox 4">
              <a:extLst>
                <a:ext uri="{FF2B5EF4-FFF2-40B4-BE49-F238E27FC236}">
                  <a16:creationId xmlns:a16="http://schemas.microsoft.com/office/drawing/2014/main" id="{1BD0DEF3-4C20-0571-DBAA-95C594A42D02}"/>
                </a:ext>
              </a:extLst>
            </p:cNvPr>
            <p:cNvSpPr txBox="1"/>
            <p:nvPr/>
          </p:nvSpPr>
          <p:spPr>
            <a:xfrm>
              <a:off x="0" y="-38100"/>
              <a:ext cx="2768539" cy="1668031"/>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57200" y="190500"/>
            <a:ext cx="7543800" cy="673261"/>
          </a:xfrm>
          <a:prstGeom prst="rect">
            <a:avLst/>
          </a:prstGeom>
        </p:spPr>
        <p:txBody>
          <a:bodyPr wrap="square" lIns="0" tIns="0" rIns="0" bIns="0" rtlCol="0" anchor="t">
            <a:spAutoFit/>
          </a:bodyPr>
          <a:lstStyle/>
          <a:p>
            <a:pPr algn="ctr">
              <a:lnSpc>
                <a:spcPts val="6999"/>
              </a:lnSpc>
            </a:pPr>
            <a:r>
              <a:rPr lang="en-US" sz="4999" spc="149" dirty="0">
                <a:solidFill>
                  <a:srgbClr val="000000"/>
                </a:solidFill>
                <a:latin typeface="Kingred Modern"/>
              </a:rPr>
              <a:t>Tailor Sign Up Portal</a:t>
            </a:r>
          </a:p>
        </p:txBody>
      </p:sp>
      <p:sp>
        <p:nvSpPr>
          <p:cNvPr id="13" name="TextBox 13"/>
          <p:cNvSpPr txBox="1"/>
          <p:nvPr/>
        </p:nvSpPr>
        <p:spPr>
          <a:xfrm>
            <a:off x="17520670" y="9763125"/>
            <a:ext cx="790082" cy="403957"/>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07</a:t>
            </a:r>
          </a:p>
        </p:txBody>
      </p:sp>
      <p:sp>
        <p:nvSpPr>
          <p:cNvPr id="4" name="TextBox 4"/>
          <p:cNvSpPr txBox="1"/>
          <p:nvPr/>
        </p:nvSpPr>
        <p:spPr>
          <a:xfrm>
            <a:off x="3273935" y="1433756"/>
            <a:ext cx="13563600" cy="7330232"/>
          </a:xfrm>
          <a:prstGeom prst="rect">
            <a:avLst/>
          </a:prstGeom>
        </p:spPr>
        <p:txBody>
          <a:bodyPr lIns="50800" tIns="50800" rIns="50800" bIns="50800" rtlCol="0" anchor="ctr"/>
          <a:lstStyle/>
          <a:p>
            <a:pPr algn="ctr">
              <a:lnSpc>
                <a:spcPts val="2659"/>
              </a:lnSpc>
              <a:spcBef>
                <a:spcPct val="0"/>
              </a:spcBef>
            </a:pPr>
            <a:endParaRPr/>
          </a:p>
        </p:txBody>
      </p:sp>
      <p:pic>
        <p:nvPicPr>
          <p:cNvPr id="28" name="Graphic 27" descr="Line arrow: Straight with solid fill">
            <a:extLst>
              <a:ext uri="{FF2B5EF4-FFF2-40B4-BE49-F238E27FC236}">
                <a16:creationId xmlns:a16="http://schemas.microsoft.com/office/drawing/2014/main" id="{ACF97745-9919-25FF-13DE-E580FDD055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496170" y="205074"/>
            <a:ext cx="914400" cy="914400"/>
          </a:xfrm>
          <a:prstGeom prst="rect">
            <a:avLst/>
          </a:prstGeom>
        </p:spPr>
      </p:pic>
      <p:pic>
        <p:nvPicPr>
          <p:cNvPr id="10" name="Picture 9">
            <a:extLst>
              <a:ext uri="{FF2B5EF4-FFF2-40B4-BE49-F238E27FC236}">
                <a16:creationId xmlns:a16="http://schemas.microsoft.com/office/drawing/2014/main" id="{66A1A9E6-C38A-5074-848C-043BCAF89557}"/>
              </a:ext>
            </a:extLst>
          </p:cNvPr>
          <p:cNvPicPr>
            <a:picLocks noChangeAspect="1"/>
          </p:cNvPicPr>
          <p:nvPr/>
        </p:nvPicPr>
        <p:blipFill>
          <a:blip r:embed="rId4">
            <a:grayscl/>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303093" y="1637096"/>
            <a:ext cx="13274595" cy="8221859"/>
          </a:xfrm>
          <a:prstGeom prst="rect">
            <a:avLst/>
          </a:prstGeom>
          <a:noFill/>
        </p:spPr>
      </p:pic>
      <p:sp>
        <p:nvSpPr>
          <p:cNvPr id="36" name="TextBox 35">
            <a:extLst>
              <a:ext uri="{FF2B5EF4-FFF2-40B4-BE49-F238E27FC236}">
                <a16:creationId xmlns:a16="http://schemas.microsoft.com/office/drawing/2014/main" id="{5FF9AC43-92E6-5869-5E3A-ACFCC3A9739E}"/>
              </a:ext>
            </a:extLst>
          </p:cNvPr>
          <p:cNvSpPr txBox="1"/>
          <p:nvPr/>
        </p:nvSpPr>
        <p:spPr>
          <a:xfrm>
            <a:off x="6473870" y="4216262"/>
            <a:ext cx="2274404" cy="461665"/>
          </a:xfrm>
          <a:prstGeom prst="rect">
            <a:avLst/>
          </a:prstGeom>
          <a:noFill/>
        </p:spPr>
        <p:txBody>
          <a:bodyPr wrap="square" rtlCol="0">
            <a:spAutoFit/>
          </a:bodyPr>
          <a:lstStyle/>
          <a:p>
            <a:pPr algn="ctr"/>
            <a:r>
              <a:rPr lang="en-IN" sz="2400" b="1" dirty="0">
                <a:latin typeface="+mj-lt"/>
              </a:rPr>
              <a:t>First Name</a:t>
            </a:r>
          </a:p>
        </p:txBody>
      </p:sp>
      <p:sp>
        <p:nvSpPr>
          <p:cNvPr id="40" name="TextBox 39">
            <a:extLst>
              <a:ext uri="{FF2B5EF4-FFF2-40B4-BE49-F238E27FC236}">
                <a16:creationId xmlns:a16="http://schemas.microsoft.com/office/drawing/2014/main" id="{666BCC62-55EE-5F9A-EB6C-9D79119773A6}"/>
              </a:ext>
            </a:extLst>
          </p:cNvPr>
          <p:cNvSpPr txBox="1"/>
          <p:nvPr/>
        </p:nvSpPr>
        <p:spPr>
          <a:xfrm>
            <a:off x="6473869" y="4866728"/>
            <a:ext cx="2274405" cy="461665"/>
          </a:xfrm>
          <a:prstGeom prst="rect">
            <a:avLst/>
          </a:prstGeom>
          <a:noFill/>
        </p:spPr>
        <p:txBody>
          <a:bodyPr wrap="square">
            <a:spAutoFit/>
          </a:bodyPr>
          <a:lstStyle/>
          <a:p>
            <a:pPr algn="ctr"/>
            <a:r>
              <a:rPr lang="en-IN" sz="2400" b="1" dirty="0">
                <a:latin typeface="+mj-lt"/>
              </a:rPr>
              <a:t>Last Name</a:t>
            </a:r>
          </a:p>
        </p:txBody>
      </p:sp>
      <p:sp>
        <p:nvSpPr>
          <p:cNvPr id="44" name="TextBox 43">
            <a:extLst>
              <a:ext uri="{FF2B5EF4-FFF2-40B4-BE49-F238E27FC236}">
                <a16:creationId xmlns:a16="http://schemas.microsoft.com/office/drawing/2014/main" id="{552FCCF3-5932-5366-6F24-090110983993}"/>
              </a:ext>
            </a:extLst>
          </p:cNvPr>
          <p:cNvSpPr txBox="1"/>
          <p:nvPr/>
        </p:nvSpPr>
        <p:spPr>
          <a:xfrm>
            <a:off x="6852019" y="5517194"/>
            <a:ext cx="1678364" cy="461665"/>
          </a:xfrm>
          <a:prstGeom prst="rect">
            <a:avLst/>
          </a:prstGeom>
          <a:noFill/>
        </p:spPr>
        <p:txBody>
          <a:bodyPr wrap="square">
            <a:spAutoFit/>
          </a:bodyPr>
          <a:lstStyle/>
          <a:p>
            <a:pPr algn="ctr"/>
            <a:r>
              <a:rPr lang="en-IN" sz="2400" b="1" dirty="0"/>
              <a:t>Mobile</a:t>
            </a:r>
            <a:r>
              <a:rPr lang="en-IN" sz="2400" b="1" dirty="0">
                <a:latin typeface="+mj-lt"/>
              </a:rPr>
              <a:t> NO.</a:t>
            </a:r>
          </a:p>
        </p:txBody>
      </p:sp>
      <p:sp>
        <p:nvSpPr>
          <p:cNvPr id="47" name="TextBox 46">
            <a:extLst>
              <a:ext uri="{FF2B5EF4-FFF2-40B4-BE49-F238E27FC236}">
                <a16:creationId xmlns:a16="http://schemas.microsoft.com/office/drawing/2014/main" id="{470B95B0-DA93-F7D6-CE2C-9C5D81BEC30E}"/>
              </a:ext>
            </a:extLst>
          </p:cNvPr>
          <p:cNvSpPr txBox="1"/>
          <p:nvPr/>
        </p:nvSpPr>
        <p:spPr>
          <a:xfrm>
            <a:off x="6800167" y="6157355"/>
            <a:ext cx="1678364" cy="461665"/>
          </a:xfrm>
          <a:prstGeom prst="rect">
            <a:avLst/>
          </a:prstGeom>
          <a:noFill/>
        </p:spPr>
        <p:txBody>
          <a:bodyPr wrap="square">
            <a:spAutoFit/>
          </a:bodyPr>
          <a:lstStyle/>
          <a:p>
            <a:pPr algn="ctr"/>
            <a:r>
              <a:rPr lang="en-IN" sz="2400" b="1" dirty="0">
                <a:latin typeface="+mj-lt"/>
              </a:rPr>
              <a:t>Email </a:t>
            </a:r>
          </a:p>
        </p:txBody>
      </p:sp>
      <p:sp>
        <p:nvSpPr>
          <p:cNvPr id="50" name="TextBox 49">
            <a:extLst>
              <a:ext uri="{FF2B5EF4-FFF2-40B4-BE49-F238E27FC236}">
                <a16:creationId xmlns:a16="http://schemas.microsoft.com/office/drawing/2014/main" id="{83CCCAFC-E1A2-9B4A-F5B0-A394A9E20F3D}"/>
              </a:ext>
            </a:extLst>
          </p:cNvPr>
          <p:cNvSpPr txBox="1"/>
          <p:nvPr/>
        </p:nvSpPr>
        <p:spPr>
          <a:xfrm>
            <a:off x="7061253" y="7476513"/>
            <a:ext cx="1231643" cy="461665"/>
          </a:xfrm>
          <a:prstGeom prst="rect">
            <a:avLst/>
          </a:prstGeom>
          <a:noFill/>
        </p:spPr>
        <p:txBody>
          <a:bodyPr wrap="square">
            <a:spAutoFit/>
          </a:bodyPr>
          <a:lstStyle/>
          <a:p>
            <a:pPr algn="ctr"/>
            <a:r>
              <a:rPr lang="en-IN" sz="2400" b="1" dirty="0">
                <a:latin typeface="+mj-lt"/>
              </a:rPr>
              <a:t>Address</a:t>
            </a:r>
          </a:p>
        </p:txBody>
      </p:sp>
      <p:sp>
        <p:nvSpPr>
          <p:cNvPr id="51" name="Rectangle: Rounded Corners 50">
            <a:extLst>
              <a:ext uri="{FF2B5EF4-FFF2-40B4-BE49-F238E27FC236}">
                <a16:creationId xmlns:a16="http://schemas.microsoft.com/office/drawing/2014/main" id="{4EDFE096-9F7B-CFC3-169A-89B2FBAA1FE1}"/>
              </a:ext>
            </a:extLst>
          </p:cNvPr>
          <p:cNvSpPr/>
          <p:nvPr/>
        </p:nvSpPr>
        <p:spPr>
          <a:xfrm>
            <a:off x="8869441" y="7499295"/>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53" name="TextBox 52">
            <a:extLst>
              <a:ext uri="{FF2B5EF4-FFF2-40B4-BE49-F238E27FC236}">
                <a16:creationId xmlns:a16="http://schemas.microsoft.com/office/drawing/2014/main" id="{B4102D08-2D5B-5E84-8881-134C35E61790}"/>
              </a:ext>
            </a:extLst>
          </p:cNvPr>
          <p:cNvSpPr txBox="1"/>
          <p:nvPr/>
        </p:nvSpPr>
        <p:spPr>
          <a:xfrm>
            <a:off x="6508266" y="6818941"/>
            <a:ext cx="2300911" cy="461665"/>
          </a:xfrm>
          <a:prstGeom prst="rect">
            <a:avLst/>
          </a:prstGeom>
          <a:noFill/>
        </p:spPr>
        <p:txBody>
          <a:bodyPr wrap="square">
            <a:spAutoFit/>
          </a:bodyPr>
          <a:lstStyle/>
          <a:p>
            <a:pPr algn="ctr"/>
            <a:r>
              <a:rPr lang="en-IN" sz="2400" b="1" dirty="0">
                <a:latin typeface="+mj-lt"/>
              </a:rPr>
              <a:t>Password</a:t>
            </a:r>
          </a:p>
        </p:txBody>
      </p:sp>
      <p:sp>
        <p:nvSpPr>
          <p:cNvPr id="54" name="Rectangle: Rounded Corners 53">
            <a:extLst>
              <a:ext uri="{FF2B5EF4-FFF2-40B4-BE49-F238E27FC236}">
                <a16:creationId xmlns:a16="http://schemas.microsoft.com/office/drawing/2014/main" id="{C0F806EF-82DB-2D63-0BF1-08CB75151721}"/>
              </a:ext>
            </a:extLst>
          </p:cNvPr>
          <p:cNvSpPr/>
          <p:nvPr/>
        </p:nvSpPr>
        <p:spPr>
          <a:xfrm>
            <a:off x="8867463" y="8127496"/>
            <a:ext cx="3330466" cy="36760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55" name="Rectangle 54">
            <a:extLst>
              <a:ext uri="{FF2B5EF4-FFF2-40B4-BE49-F238E27FC236}">
                <a16:creationId xmlns:a16="http://schemas.microsoft.com/office/drawing/2014/main" id="{97EB20EE-2119-3A56-8A8C-915647709962}"/>
              </a:ext>
            </a:extLst>
          </p:cNvPr>
          <p:cNvSpPr/>
          <p:nvPr/>
        </p:nvSpPr>
        <p:spPr>
          <a:xfrm>
            <a:off x="6927349" y="9065728"/>
            <a:ext cx="4127394" cy="461665"/>
          </a:xfrm>
          <a:prstGeom prst="rect">
            <a:avLst/>
          </a:prstGeom>
          <a:solidFill>
            <a:schemeClr val="bg2">
              <a:lumMod val="5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Create Account</a:t>
            </a:r>
          </a:p>
        </p:txBody>
      </p:sp>
      <p:sp>
        <p:nvSpPr>
          <p:cNvPr id="3" name="TextBox 2">
            <a:extLst>
              <a:ext uri="{FF2B5EF4-FFF2-40B4-BE49-F238E27FC236}">
                <a16:creationId xmlns:a16="http://schemas.microsoft.com/office/drawing/2014/main" id="{7FBEC665-A2B0-5A89-D97C-85F07EE56324}"/>
              </a:ext>
            </a:extLst>
          </p:cNvPr>
          <p:cNvSpPr txBox="1"/>
          <p:nvPr/>
        </p:nvSpPr>
        <p:spPr>
          <a:xfrm>
            <a:off x="6366143" y="8117505"/>
            <a:ext cx="2574248" cy="461665"/>
          </a:xfrm>
          <a:prstGeom prst="rect">
            <a:avLst/>
          </a:prstGeom>
          <a:noFill/>
        </p:spPr>
        <p:txBody>
          <a:bodyPr wrap="square">
            <a:spAutoFit/>
          </a:bodyPr>
          <a:lstStyle/>
          <a:p>
            <a:pPr algn="ctr"/>
            <a:r>
              <a:rPr lang="en-IN" sz="2400" b="1" dirty="0">
                <a:latin typeface="+mj-lt"/>
              </a:rPr>
              <a:t>Gender</a:t>
            </a:r>
          </a:p>
        </p:txBody>
      </p:sp>
      <p:sp>
        <p:nvSpPr>
          <p:cNvPr id="8" name="Rectangle: Rounded Corners 7">
            <a:extLst>
              <a:ext uri="{FF2B5EF4-FFF2-40B4-BE49-F238E27FC236}">
                <a16:creationId xmlns:a16="http://schemas.microsoft.com/office/drawing/2014/main" id="{9B6FE63E-A864-06D6-FEAF-5C3ACB91FA34}"/>
              </a:ext>
            </a:extLst>
          </p:cNvPr>
          <p:cNvSpPr/>
          <p:nvPr/>
        </p:nvSpPr>
        <p:spPr>
          <a:xfrm>
            <a:off x="8869441" y="6870118"/>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9" name="Rectangle: Rounded Corners 8">
            <a:extLst>
              <a:ext uri="{FF2B5EF4-FFF2-40B4-BE49-F238E27FC236}">
                <a16:creationId xmlns:a16="http://schemas.microsoft.com/office/drawing/2014/main" id="{FC078410-093E-246C-9D62-2D03C9752F2B}"/>
              </a:ext>
            </a:extLst>
          </p:cNvPr>
          <p:cNvSpPr/>
          <p:nvPr/>
        </p:nvSpPr>
        <p:spPr>
          <a:xfrm>
            <a:off x="8869441" y="6255904"/>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1" name="Rectangle: Rounded Corners 10">
            <a:extLst>
              <a:ext uri="{FF2B5EF4-FFF2-40B4-BE49-F238E27FC236}">
                <a16:creationId xmlns:a16="http://schemas.microsoft.com/office/drawing/2014/main" id="{88D39581-5F1C-84E0-F69F-459D316EE3A4}"/>
              </a:ext>
            </a:extLst>
          </p:cNvPr>
          <p:cNvSpPr/>
          <p:nvPr/>
        </p:nvSpPr>
        <p:spPr>
          <a:xfrm>
            <a:off x="8862699" y="5638050"/>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4" name="Rectangle: Rounded Corners 13">
            <a:extLst>
              <a:ext uri="{FF2B5EF4-FFF2-40B4-BE49-F238E27FC236}">
                <a16:creationId xmlns:a16="http://schemas.microsoft.com/office/drawing/2014/main" id="{E2422FBD-DE5E-A5C4-8E82-D6064A2B4418}"/>
              </a:ext>
            </a:extLst>
          </p:cNvPr>
          <p:cNvSpPr/>
          <p:nvPr/>
        </p:nvSpPr>
        <p:spPr>
          <a:xfrm>
            <a:off x="8871069" y="4968208"/>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5" name="Rectangle: Rounded Corners 14">
            <a:extLst>
              <a:ext uri="{FF2B5EF4-FFF2-40B4-BE49-F238E27FC236}">
                <a16:creationId xmlns:a16="http://schemas.microsoft.com/office/drawing/2014/main" id="{5DDFCE60-E259-BA87-9F56-06E52136FDBB}"/>
              </a:ext>
            </a:extLst>
          </p:cNvPr>
          <p:cNvSpPr/>
          <p:nvPr/>
        </p:nvSpPr>
        <p:spPr>
          <a:xfrm>
            <a:off x="8871069" y="4321779"/>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7" name="Rectangle 16">
            <a:extLst>
              <a:ext uri="{FF2B5EF4-FFF2-40B4-BE49-F238E27FC236}">
                <a16:creationId xmlns:a16="http://schemas.microsoft.com/office/drawing/2014/main" id="{E83822AC-7BA4-EAA6-CB8F-2B59F6CAC101}"/>
              </a:ext>
            </a:extLst>
          </p:cNvPr>
          <p:cNvSpPr/>
          <p:nvPr/>
        </p:nvSpPr>
        <p:spPr>
          <a:xfrm>
            <a:off x="7930223" y="2340149"/>
            <a:ext cx="1874479" cy="12223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E00285DE-F1CE-F1D7-6E49-2282BFD92618}"/>
              </a:ext>
            </a:extLst>
          </p:cNvPr>
          <p:cNvPicPr>
            <a:picLocks noChangeAspect="1"/>
          </p:cNvPicPr>
          <p:nvPr/>
        </p:nvPicPr>
        <p:blipFill>
          <a:blip r:embed="rId6"/>
          <a:stretch>
            <a:fillRect/>
          </a:stretch>
        </p:blipFill>
        <p:spPr>
          <a:xfrm>
            <a:off x="8166362" y="2381839"/>
            <a:ext cx="1402202" cy="1249788"/>
          </a:xfrm>
          <a:prstGeom prst="rect">
            <a:avLst/>
          </a:prstGeom>
        </p:spPr>
      </p:pic>
      <p:sp>
        <p:nvSpPr>
          <p:cNvPr id="18" name="Google Shape;3206;p40">
            <a:extLst>
              <a:ext uri="{FF2B5EF4-FFF2-40B4-BE49-F238E27FC236}">
                <a16:creationId xmlns:a16="http://schemas.microsoft.com/office/drawing/2014/main" id="{68078534-7EE0-5947-F48D-A04E46F99325}"/>
              </a:ext>
            </a:extLst>
          </p:cNvPr>
          <p:cNvSpPr/>
          <p:nvPr/>
        </p:nvSpPr>
        <p:spPr>
          <a:xfrm>
            <a:off x="8166362" y="3636632"/>
            <a:ext cx="1299845" cy="323215"/>
          </a:xfrm>
          <a:prstGeom prst="roundRect">
            <a:avLst>
              <a:gd name="adj" fmla="val 50000"/>
            </a:avLst>
          </a:prstGeom>
          <a:solidFill>
            <a:srgbClr val="8F9286"/>
          </a:solidFill>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r>
              <a:rPr lang="en-US" sz="1400" b="1" dirty="0">
                <a:solidFill>
                  <a:schemeClr val="bg2"/>
                </a:solidFill>
                <a:latin typeface="Poppins" panose="00000500000000000000" pitchFamily="2" charset="0"/>
                <a:cs typeface="Poppins" panose="00000500000000000000" pitchFamily="2" charset="0"/>
              </a:rPr>
              <a:t>Upload </a:t>
            </a:r>
            <a:endParaRPr sz="1400" b="1" dirty="0">
              <a:solidFill>
                <a:schemeClr val="bg2"/>
              </a:solidFill>
              <a:latin typeface="Poppins" panose="00000500000000000000" pitchFamily="2" charset="0"/>
              <a:cs typeface="Poppins" panose="00000500000000000000" pitchFamily="2" charset="0"/>
            </a:endParaRPr>
          </a:p>
        </p:txBody>
      </p:sp>
      <p:pic>
        <p:nvPicPr>
          <p:cNvPr id="19" name="Graphic 18" descr="Blind with solid fill">
            <a:extLst>
              <a:ext uri="{FF2B5EF4-FFF2-40B4-BE49-F238E27FC236}">
                <a16:creationId xmlns:a16="http://schemas.microsoft.com/office/drawing/2014/main" id="{B45991E0-659E-665B-2087-C2FEC3FC59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88347" y="6878789"/>
            <a:ext cx="404818" cy="404818"/>
          </a:xfrm>
          <a:prstGeom prst="rect">
            <a:avLst/>
          </a:prstGeom>
        </p:spPr>
      </p:pic>
    </p:spTree>
    <p:extLst>
      <p:ext uri="{BB962C8B-B14F-4D97-AF65-F5344CB8AC3E}">
        <p14:creationId xmlns:p14="http://schemas.microsoft.com/office/powerpoint/2010/main" val="3995312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211629" y="478258"/>
            <a:ext cx="17864739" cy="9168073"/>
            <a:chOff x="-5471" y="0"/>
            <a:chExt cx="4488197" cy="1070548"/>
          </a:xfrm>
        </p:grpSpPr>
        <p:sp>
          <p:nvSpPr>
            <p:cNvPr id="3" name="Freeform 3"/>
            <p:cNvSpPr/>
            <p:nvPr/>
          </p:nvSpPr>
          <p:spPr>
            <a:xfrm>
              <a:off x="0" y="0"/>
              <a:ext cx="4482726" cy="1070548"/>
            </a:xfrm>
            <a:custGeom>
              <a:avLst/>
              <a:gdLst/>
              <a:ahLst/>
              <a:cxnLst/>
              <a:rect l="l" t="t" r="r" b="b"/>
              <a:pathLst>
                <a:path w="4482726" h="1070548">
                  <a:moveTo>
                    <a:pt x="0" y="0"/>
                  </a:moveTo>
                  <a:lnTo>
                    <a:pt x="4482726" y="0"/>
                  </a:lnTo>
                  <a:lnTo>
                    <a:pt x="4482726" y="1070548"/>
                  </a:lnTo>
                  <a:lnTo>
                    <a:pt x="0" y="1070548"/>
                  </a:lnTo>
                  <a:close/>
                </a:path>
              </a:pathLst>
            </a:custGeom>
            <a:solidFill>
              <a:srgbClr val="C8C7B3"/>
            </a:solidFill>
          </p:spPr>
        </p:sp>
        <p:sp>
          <p:nvSpPr>
            <p:cNvPr id="4" name="TextBox 4"/>
            <p:cNvSpPr txBox="1"/>
            <p:nvPr/>
          </p:nvSpPr>
          <p:spPr>
            <a:xfrm>
              <a:off x="-5471" y="0"/>
              <a:ext cx="4488197" cy="1070548"/>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8">
            <a:extLst>
              <a:ext uri="{FF2B5EF4-FFF2-40B4-BE49-F238E27FC236}">
                <a16:creationId xmlns:a16="http://schemas.microsoft.com/office/drawing/2014/main" id="{7CC9F5CD-993A-8C7F-B62A-ED97397D5E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40000" contrast="-40000"/>
                    </a14:imgEffect>
                  </a14:imgLayer>
                </a14:imgProps>
              </a:ext>
            </a:extLst>
          </a:blip>
          <a:stretch>
            <a:fillRect/>
          </a:stretch>
        </p:blipFill>
        <p:spPr>
          <a:xfrm>
            <a:off x="233406" y="508622"/>
            <a:ext cx="17842963" cy="9107343"/>
          </a:xfrm>
          <a:prstGeom prst="rect">
            <a:avLst/>
          </a:prstGeom>
          <a:noFill/>
          <a:ln w="171450" cmpd="dbl">
            <a:noFill/>
            <a:extLst>
              <a:ext uri="{C807C97D-BFC1-408E-A445-0C87EB9F89A2}">
                <ask:lineSketchStyleProps xmlns:ask="http://schemas.microsoft.com/office/drawing/2018/sketchyshapes">
                  <ask:type>
                    <ask:lineSketchNone/>
                  </ask:type>
                </ask:lineSketchStyleProps>
              </a:ext>
            </a:extLst>
          </a:ln>
        </p:spPr>
      </p:pic>
      <p:sp>
        <p:nvSpPr>
          <p:cNvPr id="17" name="TextBox 17"/>
          <p:cNvSpPr txBox="1"/>
          <p:nvPr/>
        </p:nvSpPr>
        <p:spPr>
          <a:xfrm>
            <a:off x="17497918" y="9728654"/>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1" name="TextBox 11">
            <a:extLst>
              <a:ext uri="{FF2B5EF4-FFF2-40B4-BE49-F238E27FC236}">
                <a16:creationId xmlns:a16="http://schemas.microsoft.com/office/drawing/2014/main" id="{BE7267FB-660C-8B67-B1B9-3E2A113DA2AA}"/>
              </a:ext>
            </a:extLst>
          </p:cNvPr>
          <p:cNvSpPr txBox="1"/>
          <p:nvPr/>
        </p:nvSpPr>
        <p:spPr>
          <a:xfrm>
            <a:off x="1716093" y="5471445"/>
            <a:ext cx="5885764" cy="718145"/>
          </a:xfrm>
          <a:prstGeom prst="rect">
            <a:avLst/>
          </a:prstGeom>
        </p:spPr>
        <p:txBody>
          <a:bodyPr wrap="square" lIns="0" tIns="0" rIns="0" bIns="0" rtlCol="0" anchor="t">
            <a:spAutoFit/>
          </a:bodyPr>
          <a:lstStyle/>
          <a:p>
            <a:pPr algn="ctr">
              <a:lnSpc>
                <a:spcPts val="2799"/>
              </a:lnSpc>
            </a:pPr>
            <a:r>
              <a:rPr lang="en-US" sz="2400" dirty="0">
                <a:solidFill>
                  <a:schemeClr val="bg2">
                    <a:lumMod val="75000"/>
                  </a:schemeClr>
                </a:solidFill>
                <a:latin typeface="Kingred Modern" panose="020B0604020202020204" charset="0"/>
              </a:rPr>
              <a:t>Tailor Service at your doorstep</a:t>
            </a:r>
          </a:p>
          <a:p>
            <a:pPr algn="ctr">
              <a:lnSpc>
                <a:spcPts val="2799"/>
              </a:lnSpc>
            </a:pPr>
            <a:r>
              <a:rPr lang="en-US" sz="2400" dirty="0">
                <a:solidFill>
                  <a:schemeClr val="bg2">
                    <a:lumMod val="75000"/>
                  </a:schemeClr>
                </a:solidFill>
                <a:latin typeface="Kingred Modern" panose="020B0604020202020204" charset="0"/>
              </a:rPr>
              <a:t>   PICK . STICH . DELIVERY</a:t>
            </a:r>
          </a:p>
        </p:txBody>
      </p:sp>
      <p:pic>
        <p:nvPicPr>
          <p:cNvPr id="22" name="Graphic 21" descr="Chevron arrows with solid fill">
            <a:extLst>
              <a:ext uri="{FF2B5EF4-FFF2-40B4-BE49-F238E27FC236}">
                <a16:creationId xmlns:a16="http://schemas.microsoft.com/office/drawing/2014/main" id="{7A614F0C-168D-3178-610C-3BB5DEACE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914" y="5551123"/>
            <a:ext cx="762000" cy="762000"/>
          </a:xfrm>
          <a:prstGeom prst="rect">
            <a:avLst/>
          </a:prstGeom>
        </p:spPr>
      </p:pic>
      <p:sp>
        <p:nvSpPr>
          <p:cNvPr id="23" name="TextBox 22">
            <a:extLst>
              <a:ext uri="{FF2B5EF4-FFF2-40B4-BE49-F238E27FC236}">
                <a16:creationId xmlns:a16="http://schemas.microsoft.com/office/drawing/2014/main" id="{CA064B9F-945C-5BEE-B034-AC4024D41551}"/>
              </a:ext>
            </a:extLst>
          </p:cNvPr>
          <p:cNvSpPr txBox="1"/>
          <p:nvPr/>
        </p:nvSpPr>
        <p:spPr>
          <a:xfrm>
            <a:off x="1801474" y="2414117"/>
            <a:ext cx="5858439" cy="2554545"/>
          </a:xfrm>
          <a:prstGeom prst="rect">
            <a:avLst/>
          </a:prstGeom>
          <a:noFill/>
        </p:spPr>
        <p:txBody>
          <a:bodyPr wrap="square" rtlCol="0">
            <a:spAutoFit/>
          </a:bodyPr>
          <a:lstStyle/>
          <a:p>
            <a:r>
              <a:rPr lang="en-IN" sz="8000" i="1" dirty="0">
                <a:solidFill>
                  <a:schemeClr val="bg2">
                    <a:lumMod val="75000"/>
                  </a:schemeClr>
                </a:solidFill>
                <a:latin typeface="Kingred Modern" panose="020B0604020202020204" charset="0"/>
              </a:rPr>
              <a:t>STICH</a:t>
            </a:r>
          </a:p>
          <a:p>
            <a:r>
              <a:rPr lang="en-IN" sz="8000" i="1" dirty="0">
                <a:solidFill>
                  <a:schemeClr val="bg2">
                    <a:lumMod val="75000"/>
                  </a:schemeClr>
                </a:solidFill>
                <a:latin typeface="Kingred Modern" panose="020B0604020202020204" charset="0"/>
              </a:rPr>
              <a:t>        IT</a:t>
            </a:r>
          </a:p>
        </p:txBody>
      </p:sp>
      <p:sp>
        <p:nvSpPr>
          <p:cNvPr id="24" name="TextBox 23">
            <a:extLst>
              <a:ext uri="{FF2B5EF4-FFF2-40B4-BE49-F238E27FC236}">
                <a16:creationId xmlns:a16="http://schemas.microsoft.com/office/drawing/2014/main" id="{430726A2-7623-1D9C-1722-BFBD616547E2}"/>
              </a:ext>
            </a:extLst>
          </p:cNvPr>
          <p:cNvSpPr txBox="1"/>
          <p:nvPr/>
        </p:nvSpPr>
        <p:spPr>
          <a:xfrm>
            <a:off x="1280886" y="865589"/>
            <a:ext cx="1981200" cy="461665"/>
          </a:xfrm>
          <a:prstGeom prst="rect">
            <a:avLst/>
          </a:prstGeom>
          <a:noFill/>
        </p:spPr>
        <p:txBody>
          <a:bodyPr wrap="square" rtlCol="0">
            <a:spAutoFit/>
          </a:bodyPr>
          <a:lstStyle/>
          <a:p>
            <a:r>
              <a:rPr lang="en-IN" sz="2400" dirty="0">
                <a:solidFill>
                  <a:schemeClr val="bg2">
                    <a:lumMod val="75000"/>
                  </a:schemeClr>
                </a:solidFill>
              </a:rPr>
              <a:t>Stich It</a:t>
            </a:r>
          </a:p>
        </p:txBody>
      </p:sp>
      <p:pic>
        <p:nvPicPr>
          <p:cNvPr id="25" name="Picture 24">
            <a:extLst>
              <a:ext uri="{FF2B5EF4-FFF2-40B4-BE49-F238E27FC236}">
                <a16:creationId xmlns:a16="http://schemas.microsoft.com/office/drawing/2014/main" id="{6C5A7635-3D8B-09E8-99F7-0AA6B8320E6B}"/>
              </a:ext>
            </a:extLst>
          </p:cNvPr>
          <p:cNvPicPr>
            <a:picLocks noChangeAspect="1"/>
          </p:cNvPicPr>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457200" y="636564"/>
            <a:ext cx="919717" cy="919717"/>
          </a:xfrm>
          <a:prstGeom prst="rect">
            <a:avLst/>
          </a:prstGeom>
          <a:noFill/>
        </p:spPr>
      </p:pic>
      <p:sp>
        <p:nvSpPr>
          <p:cNvPr id="27" name="Rectangle: Rounded Corners 26">
            <a:extLst>
              <a:ext uri="{FF2B5EF4-FFF2-40B4-BE49-F238E27FC236}">
                <a16:creationId xmlns:a16="http://schemas.microsoft.com/office/drawing/2014/main" id="{03DB6CF3-CAEC-2240-2CF5-75BFEB4BECD2}"/>
              </a:ext>
            </a:extLst>
          </p:cNvPr>
          <p:cNvSpPr/>
          <p:nvPr/>
        </p:nvSpPr>
        <p:spPr>
          <a:xfrm>
            <a:off x="4085772" y="961019"/>
            <a:ext cx="3534228" cy="3963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dirty="0">
                <a:solidFill>
                  <a:schemeClr val="tx1"/>
                </a:solidFill>
                <a:latin typeface="+mj-lt"/>
              </a:rPr>
              <a:t>Search</a:t>
            </a:r>
          </a:p>
        </p:txBody>
      </p:sp>
      <p:pic>
        <p:nvPicPr>
          <p:cNvPr id="28" name="Picture 27">
            <a:extLst>
              <a:ext uri="{FF2B5EF4-FFF2-40B4-BE49-F238E27FC236}">
                <a16:creationId xmlns:a16="http://schemas.microsoft.com/office/drawing/2014/main" id="{3921D432-1BEF-D4C3-1A02-EACDB2B44E8F}"/>
              </a:ext>
            </a:extLst>
          </p:cNvPr>
          <p:cNvPicPr>
            <a:picLocks noChangeAspect="1"/>
          </p:cNvPicPr>
          <p:nvPr/>
        </p:nvPicPr>
        <p:blipFill>
          <a:blip r:embed="rId8"/>
          <a:stretch>
            <a:fillRect/>
          </a:stretch>
        </p:blipFill>
        <p:spPr>
          <a:xfrm rot="10800000" flipH="1" flipV="1">
            <a:off x="4103914" y="977175"/>
            <a:ext cx="380175" cy="380175"/>
          </a:xfrm>
          <a:prstGeom prst="rect">
            <a:avLst/>
          </a:prstGeom>
        </p:spPr>
      </p:pic>
      <p:pic>
        <p:nvPicPr>
          <p:cNvPr id="30" name="Graphic 29" descr="List with solid fill">
            <a:extLst>
              <a:ext uri="{FF2B5EF4-FFF2-40B4-BE49-F238E27FC236}">
                <a16:creationId xmlns:a16="http://schemas.microsoft.com/office/drawing/2014/main" id="{921BCA63-96C4-5DAC-761A-8763C17B38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65984" y="894879"/>
            <a:ext cx="736127" cy="736127"/>
          </a:xfrm>
          <a:prstGeom prst="rect">
            <a:avLst/>
          </a:prstGeom>
        </p:spPr>
      </p:pic>
      <p:sp>
        <p:nvSpPr>
          <p:cNvPr id="31" name="TextBox 30">
            <a:extLst>
              <a:ext uri="{FF2B5EF4-FFF2-40B4-BE49-F238E27FC236}">
                <a16:creationId xmlns:a16="http://schemas.microsoft.com/office/drawing/2014/main" id="{24DFA055-C57A-7F66-D125-1D2310811CCD}"/>
              </a:ext>
            </a:extLst>
          </p:cNvPr>
          <p:cNvSpPr txBox="1"/>
          <p:nvPr/>
        </p:nvSpPr>
        <p:spPr>
          <a:xfrm>
            <a:off x="10167438" y="1002952"/>
            <a:ext cx="1600200" cy="461665"/>
          </a:xfrm>
          <a:prstGeom prst="rect">
            <a:avLst/>
          </a:prstGeom>
          <a:noFill/>
        </p:spPr>
        <p:txBody>
          <a:bodyPr wrap="square" rtlCol="0">
            <a:spAutoFit/>
          </a:bodyPr>
          <a:lstStyle/>
          <a:p>
            <a:pPr algn="ctr"/>
            <a:r>
              <a:rPr lang="en-IN" sz="2400" dirty="0">
                <a:solidFill>
                  <a:schemeClr val="bg2">
                    <a:lumMod val="75000"/>
                  </a:schemeClr>
                </a:solidFill>
              </a:rPr>
              <a:t>About Us</a:t>
            </a:r>
          </a:p>
        </p:txBody>
      </p:sp>
      <p:sp>
        <p:nvSpPr>
          <p:cNvPr id="32" name="TextBox 31">
            <a:extLst>
              <a:ext uri="{FF2B5EF4-FFF2-40B4-BE49-F238E27FC236}">
                <a16:creationId xmlns:a16="http://schemas.microsoft.com/office/drawing/2014/main" id="{B6EBE414-2C29-95F2-0838-994103EAC843}"/>
              </a:ext>
            </a:extLst>
          </p:cNvPr>
          <p:cNvSpPr txBox="1"/>
          <p:nvPr/>
        </p:nvSpPr>
        <p:spPr>
          <a:xfrm>
            <a:off x="8565955" y="972975"/>
            <a:ext cx="1183666" cy="461665"/>
          </a:xfrm>
          <a:prstGeom prst="rect">
            <a:avLst/>
          </a:prstGeom>
          <a:noFill/>
        </p:spPr>
        <p:txBody>
          <a:bodyPr wrap="square" rtlCol="0">
            <a:spAutoFit/>
          </a:bodyPr>
          <a:lstStyle/>
          <a:p>
            <a:pPr algn="ctr"/>
            <a:r>
              <a:rPr lang="en-IN" sz="2400" dirty="0">
                <a:solidFill>
                  <a:schemeClr val="bg2">
                    <a:lumMod val="75000"/>
                  </a:schemeClr>
                </a:solidFill>
              </a:rPr>
              <a:t>Home</a:t>
            </a:r>
          </a:p>
        </p:txBody>
      </p:sp>
      <p:sp>
        <p:nvSpPr>
          <p:cNvPr id="33" name="TextBox 32">
            <a:extLst>
              <a:ext uri="{FF2B5EF4-FFF2-40B4-BE49-F238E27FC236}">
                <a16:creationId xmlns:a16="http://schemas.microsoft.com/office/drawing/2014/main" id="{167D0D16-322B-05CE-62A6-771D994BC30E}"/>
              </a:ext>
            </a:extLst>
          </p:cNvPr>
          <p:cNvSpPr txBox="1"/>
          <p:nvPr/>
        </p:nvSpPr>
        <p:spPr>
          <a:xfrm>
            <a:off x="12058466" y="994395"/>
            <a:ext cx="2743201" cy="461665"/>
          </a:xfrm>
          <a:prstGeom prst="rect">
            <a:avLst/>
          </a:prstGeom>
          <a:noFill/>
        </p:spPr>
        <p:txBody>
          <a:bodyPr wrap="square" rtlCol="0">
            <a:spAutoFit/>
          </a:bodyPr>
          <a:lstStyle/>
          <a:p>
            <a:r>
              <a:rPr lang="en-IN" sz="2400" dirty="0">
                <a:solidFill>
                  <a:schemeClr val="bg2">
                    <a:lumMod val="75000"/>
                  </a:schemeClr>
                </a:solidFill>
              </a:rPr>
              <a:t>Book Appointment </a:t>
            </a:r>
          </a:p>
        </p:txBody>
      </p:sp>
      <p:sp>
        <p:nvSpPr>
          <p:cNvPr id="34" name="Arrow: Chevron 33">
            <a:extLst>
              <a:ext uri="{FF2B5EF4-FFF2-40B4-BE49-F238E27FC236}">
                <a16:creationId xmlns:a16="http://schemas.microsoft.com/office/drawing/2014/main" id="{AD17274E-93FF-E705-D378-7D2C40301875}"/>
              </a:ext>
            </a:extLst>
          </p:cNvPr>
          <p:cNvSpPr/>
          <p:nvPr/>
        </p:nvSpPr>
        <p:spPr>
          <a:xfrm rot="16200000" flipH="1">
            <a:off x="14604152" y="1129574"/>
            <a:ext cx="56493" cy="213358"/>
          </a:xfrm>
          <a:prstGeom prst="chevron">
            <a:avLst/>
          </a:prstGeom>
          <a:solidFill>
            <a:schemeClr val="bg2">
              <a:lumMod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BF1276A0-60AF-96E3-2330-84E595146904}"/>
              </a:ext>
            </a:extLst>
          </p:cNvPr>
          <p:cNvSpPr txBox="1"/>
          <p:nvPr/>
        </p:nvSpPr>
        <p:spPr>
          <a:xfrm>
            <a:off x="15176263" y="8669010"/>
            <a:ext cx="1571299" cy="461665"/>
          </a:xfrm>
          <a:prstGeom prst="rect">
            <a:avLst/>
          </a:prstGeom>
          <a:solidFill>
            <a:schemeClr val="bg2">
              <a:lumMod val="25000"/>
            </a:schemeClr>
          </a:solidFill>
        </p:spPr>
        <p:txBody>
          <a:bodyPr wrap="square" rtlCol="0">
            <a:spAutoFit/>
          </a:bodyPr>
          <a:lstStyle/>
          <a:p>
            <a:pPr algn="ctr"/>
            <a:r>
              <a:rPr lang="en-IN" sz="2400" dirty="0">
                <a:solidFill>
                  <a:schemeClr val="bg2">
                    <a:lumMod val="75000"/>
                  </a:schemeClr>
                </a:solidFill>
              </a:rPr>
              <a:t>Contact Us</a:t>
            </a:r>
          </a:p>
        </p:txBody>
      </p:sp>
      <p:pic>
        <p:nvPicPr>
          <p:cNvPr id="37" name="Graphic 36" descr="Call center with solid fill">
            <a:extLst>
              <a:ext uri="{FF2B5EF4-FFF2-40B4-BE49-F238E27FC236}">
                <a16:creationId xmlns:a16="http://schemas.microsoft.com/office/drawing/2014/main" id="{695A3AA3-D336-D6BE-4849-BF6D87CEFC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66693" y="8589494"/>
            <a:ext cx="541181" cy="541181"/>
          </a:xfrm>
          <a:prstGeom prst="rect">
            <a:avLst/>
          </a:prstGeom>
        </p:spPr>
      </p:pic>
      <p:sp>
        <p:nvSpPr>
          <p:cNvPr id="38" name="TextBox 37">
            <a:extLst>
              <a:ext uri="{FF2B5EF4-FFF2-40B4-BE49-F238E27FC236}">
                <a16:creationId xmlns:a16="http://schemas.microsoft.com/office/drawing/2014/main" id="{B378416F-0946-C556-2882-9BCF7150513A}"/>
              </a:ext>
            </a:extLst>
          </p:cNvPr>
          <p:cNvSpPr txBox="1"/>
          <p:nvPr/>
        </p:nvSpPr>
        <p:spPr>
          <a:xfrm>
            <a:off x="15253971" y="1002819"/>
            <a:ext cx="1295400" cy="461665"/>
          </a:xfrm>
          <a:prstGeom prst="rect">
            <a:avLst/>
          </a:prstGeom>
          <a:noFill/>
          <a:ln>
            <a:noFill/>
          </a:ln>
        </p:spPr>
        <p:txBody>
          <a:bodyPr wrap="square" rtlCol="0">
            <a:spAutoFit/>
          </a:bodyPr>
          <a:lstStyle/>
          <a:p>
            <a:pPr algn="ctr"/>
            <a:r>
              <a:rPr lang="en-IN" sz="2400" dirty="0">
                <a:solidFill>
                  <a:schemeClr val="bg2">
                    <a:lumMod val="75000"/>
                  </a:schemeClr>
                </a:solidFill>
              </a:rPr>
              <a:t>Log Out</a:t>
            </a:r>
          </a:p>
        </p:txBody>
      </p:sp>
      <p:pic>
        <p:nvPicPr>
          <p:cNvPr id="6" name="Graphic 5" descr="Cursor with solid fill">
            <a:extLst>
              <a:ext uri="{FF2B5EF4-FFF2-40B4-BE49-F238E27FC236}">
                <a16:creationId xmlns:a16="http://schemas.microsoft.com/office/drawing/2014/main" id="{4A69782C-7BFD-9B5E-0697-2DC40046C8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110423" y="1327254"/>
            <a:ext cx="677545" cy="677545"/>
          </a:xfrm>
          <a:prstGeom prst="rect">
            <a:avLst/>
          </a:prstGeom>
        </p:spPr>
      </p:pic>
      <p:graphicFrame>
        <p:nvGraphicFramePr>
          <p:cNvPr id="7" name="Table 6">
            <a:extLst>
              <a:ext uri="{FF2B5EF4-FFF2-40B4-BE49-F238E27FC236}">
                <a16:creationId xmlns:a16="http://schemas.microsoft.com/office/drawing/2014/main" id="{1FF3E882-DB7B-7904-A5C9-7BBECFA9EF9A}"/>
              </a:ext>
            </a:extLst>
          </p:cNvPr>
          <p:cNvGraphicFramePr>
            <a:graphicFrameLocks noGrp="1"/>
          </p:cNvGraphicFramePr>
          <p:nvPr>
            <p:extLst>
              <p:ext uri="{D42A27DB-BD31-4B8C-83A1-F6EECF244321}">
                <p14:modId xmlns:p14="http://schemas.microsoft.com/office/powerpoint/2010/main" val="3366000715"/>
              </p:ext>
            </p:extLst>
          </p:nvPr>
        </p:nvGraphicFramePr>
        <p:xfrm>
          <a:off x="13563601" y="1661370"/>
          <a:ext cx="4304310" cy="6344484"/>
        </p:xfrm>
        <a:graphic>
          <a:graphicData uri="http://schemas.openxmlformats.org/drawingml/2006/table">
            <a:tbl>
              <a:tblPr firstRow="1" bandRow="1">
                <a:tableStyleId>{5C22544A-7EE6-4342-B048-85BDC9FD1C3A}</a:tableStyleId>
              </a:tblPr>
              <a:tblGrid>
                <a:gridCol w="4304310">
                  <a:extLst>
                    <a:ext uri="{9D8B030D-6E8A-4147-A177-3AD203B41FA5}">
                      <a16:colId xmlns:a16="http://schemas.microsoft.com/office/drawing/2014/main" val="414805662"/>
                    </a:ext>
                  </a:extLst>
                </a:gridCol>
              </a:tblGrid>
              <a:tr h="895692">
                <a:tc>
                  <a:txBody>
                    <a:bodyPr/>
                    <a:lstStyle/>
                    <a:p>
                      <a:r>
                        <a:rPr lang="en-IN" sz="2400" b="0" dirty="0">
                          <a:solidFill>
                            <a:schemeClr val="tx1"/>
                          </a:solidFill>
                        </a:rPr>
                        <a:t>Your profile</a:t>
                      </a:r>
                    </a:p>
                  </a:txBody>
                  <a:tcPr>
                    <a:solidFill>
                      <a:schemeClr val="bg2">
                        <a:lumMod val="50000"/>
                      </a:schemeClr>
                    </a:solidFill>
                  </a:tcPr>
                </a:tc>
                <a:extLst>
                  <a:ext uri="{0D108BD9-81ED-4DB2-BD59-A6C34878D82A}">
                    <a16:rowId xmlns:a16="http://schemas.microsoft.com/office/drawing/2014/main" val="1215078214"/>
                  </a:ext>
                </a:extLst>
              </a:tr>
              <a:tr h="908132">
                <a:tc>
                  <a:txBody>
                    <a:bodyPr/>
                    <a:lstStyle/>
                    <a:p>
                      <a:r>
                        <a:rPr lang="en-IN" sz="2400" dirty="0"/>
                        <a:t>Book appointment</a:t>
                      </a:r>
                    </a:p>
                  </a:txBody>
                  <a:tcPr>
                    <a:solidFill>
                      <a:schemeClr val="bg2">
                        <a:lumMod val="50000"/>
                      </a:schemeClr>
                    </a:solidFill>
                  </a:tcPr>
                </a:tc>
                <a:extLst>
                  <a:ext uri="{0D108BD9-81ED-4DB2-BD59-A6C34878D82A}">
                    <a16:rowId xmlns:a16="http://schemas.microsoft.com/office/drawing/2014/main" val="1426998455"/>
                  </a:ext>
                </a:extLst>
              </a:tr>
              <a:tr h="908132">
                <a:tc>
                  <a:txBody>
                    <a:bodyPr/>
                    <a:lstStyle/>
                    <a:p>
                      <a:r>
                        <a:rPr lang="en-IN" sz="2400" dirty="0"/>
                        <a:t>Contact us</a:t>
                      </a:r>
                    </a:p>
                  </a:txBody>
                  <a:tcPr>
                    <a:solidFill>
                      <a:schemeClr val="bg2">
                        <a:lumMod val="50000"/>
                      </a:schemeClr>
                    </a:solidFill>
                  </a:tcPr>
                </a:tc>
                <a:extLst>
                  <a:ext uri="{0D108BD9-81ED-4DB2-BD59-A6C34878D82A}">
                    <a16:rowId xmlns:a16="http://schemas.microsoft.com/office/drawing/2014/main" val="114118758"/>
                  </a:ext>
                </a:extLst>
              </a:tr>
              <a:tr h="908132">
                <a:tc>
                  <a:txBody>
                    <a:bodyPr/>
                    <a:lstStyle/>
                    <a:p>
                      <a:r>
                        <a:rPr lang="en-IN" sz="2400" dirty="0"/>
                        <a:t>Feedback</a:t>
                      </a:r>
                    </a:p>
                  </a:txBody>
                  <a:tcPr>
                    <a:solidFill>
                      <a:schemeClr val="bg2">
                        <a:lumMod val="50000"/>
                      </a:schemeClr>
                    </a:solidFill>
                  </a:tcPr>
                </a:tc>
                <a:extLst>
                  <a:ext uri="{0D108BD9-81ED-4DB2-BD59-A6C34878D82A}">
                    <a16:rowId xmlns:a16="http://schemas.microsoft.com/office/drawing/2014/main" val="4230375614"/>
                  </a:ext>
                </a:extLst>
              </a:tr>
              <a:tr h="908132">
                <a:tc>
                  <a:txBody>
                    <a:bodyPr/>
                    <a:lstStyle/>
                    <a:p>
                      <a:r>
                        <a:rPr lang="en-IN" sz="2400" dirty="0"/>
                        <a:t>Complain</a:t>
                      </a:r>
                    </a:p>
                  </a:txBody>
                  <a:tcPr>
                    <a:solidFill>
                      <a:schemeClr val="bg2">
                        <a:lumMod val="50000"/>
                      </a:schemeClr>
                    </a:solidFill>
                  </a:tcPr>
                </a:tc>
                <a:extLst>
                  <a:ext uri="{0D108BD9-81ED-4DB2-BD59-A6C34878D82A}">
                    <a16:rowId xmlns:a16="http://schemas.microsoft.com/office/drawing/2014/main" val="520464564"/>
                  </a:ext>
                </a:extLst>
              </a:tr>
              <a:tr h="908132">
                <a:tc>
                  <a:txBody>
                    <a:bodyPr/>
                    <a:lstStyle/>
                    <a:p>
                      <a:r>
                        <a:rPr lang="en-IN" sz="2400" dirty="0"/>
                        <a:t>Track status</a:t>
                      </a:r>
                    </a:p>
                  </a:txBody>
                  <a:tcPr>
                    <a:solidFill>
                      <a:schemeClr val="bg2">
                        <a:lumMod val="50000"/>
                      </a:schemeClr>
                    </a:solidFill>
                  </a:tcPr>
                </a:tc>
                <a:extLst>
                  <a:ext uri="{0D108BD9-81ED-4DB2-BD59-A6C34878D82A}">
                    <a16:rowId xmlns:a16="http://schemas.microsoft.com/office/drawing/2014/main" val="3065761596"/>
                  </a:ext>
                </a:extLst>
              </a:tr>
              <a:tr h="908132">
                <a:tc>
                  <a:txBody>
                    <a:bodyPr/>
                    <a:lstStyle/>
                    <a:p>
                      <a:r>
                        <a:rPr lang="en-IN" sz="2400" dirty="0"/>
                        <a:t>Log Out</a:t>
                      </a:r>
                    </a:p>
                  </a:txBody>
                  <a:tcPr>
                    <a:solidFill>
                      <a:schemeClr val="bg2">
                        <a:lumMod val="50000"/>
                      </a:schemeClr>
                    </a:solidFill>
                  </a:tcPr>
                </a:tc>
                <a:extLst>
                  <a:ext uri="{0D108BD9-81ED-4DB2-BD59-A6C34878D82A}">
                    <a16:rowId xmlns:a16="http://schemas.microsoft.com/office/drawing/2014/main" val="3695401416"/>
                  </a:ext>
                </a:extLst>
              </a:tr>
            </a:tbl>
          </a:graphicData>
        </a:graphic>
      </p:graphicFrame>
    </p:spTree>
    <p:extLst>
      <p:ext uri="{BB962C8B-B14F-4D97-AF65-F5344CB8AC3E}">
        <p14:creationId xmlns:p14="http://schemas.microsoft.com/office/powerpoint/2010/main" val="84300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211629" y="478258"/>
            <a:ext cx="17864739" cy="9168073"/>
            <a:chOff x="-5471" y="0"/>
            <a:chExt cx="4488197" cy="1070548"/>
          </a:xfrm>
        </p:grpSpPr>
        <p:sp>
          <p:nvSpPr>
            <p:cNvPr id="3" name="Freeform 3"/>
            <p:cNvSpPr/>
            <p:nvPr/>
          </p:nvSpPr>
          <p:spPr>
            <a:xfrm>
              <a:off x="0" y="0"/>
              <a:ext cx="4482726" cy="1070548"/>
            </a:xfrm>
            <a:custGeom>
              <a:avLst/>
              <a:gdLst/>
              <a:ahLst/>
              <a:cxnLst/>
              <a:rect l="l" t="t" r="r" b="b"/>
              <a:pathLst>
                <a:path w="4482726" h="1070548">
                  <a:moveTo>
                    <a:pt x="0" y="0"/>
                  </a:moveTo>
                  <a:lnTo>
                    <a:pt x="4482726" y="0"/>
                  </a:lnTo>
                  <a:lnTo>
                    <a:pt x="4482726" y="1070548"/>
                  </a:lnTo>
                  <a:lnTo>
                    <a:pt x="0" y="1070548"/>
                  </a:lnTo>
                  <a:close/>
                </a:path>
              </a:pathLst>
            </a:custGeom>
            <a:solidFill>
              <a:srgbClr val="C8C7B3"/>
            </a:solidFill>
          </p:spPr>
        </p:sp>
        <p:sp>
          <p:nvSpPr>
            <p:cNvPr id="4" name="TextBox 4"/>
            <p:cNvSpPr txBox="1"/>
            <p:nvPr/>
          </p:nvSpPr>
          <p:spPr>
            <a:xfrm>
              <a:off x="-5471" y="0"/>
              <a:ext cx="4488197" cy="1070548"/>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8">
            <a:extLst>
              <a:ext uri="{FF2B5EF4-FFF2-40B4-BE49-F238E27FC236}">
                <a16:creationId xmlns:a16="http://schemas.microsoft.com/office/drawing/2014/main" id="{7CC9F5CD-993A-8C7F-B62A-ED97397D5E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40000" contrast="-40000"/>
                    </a14:imgEffect>
                  </a14:imgLayer>
                </a14:imgProps>
              </a:ext>
            </a:extLst>
          </a:blip>
          <a:stretch>
            <a:fillRect/>
          </a:stretch>
        </p:blipFill>
        <p:spPr>
          <a:xfrm>
            <a:off x="233406" y="508622"/>
            <a:ext cx="17842963" cy="9107343"/>
          </a:xfrm>
          <a:prstGeom prst="rect">
            <a:avLst/>
          </a:prstGeom>
          <a:noFill/>
          <a:ln w="171450" cmpd="dbl">
            <a:noFill/>
            <a:extLst>
              <a:ext uri="{C807C97D-BFC1-408E-A445-0C87EB9F89A2}">
                <ask:lineSketchStyleProps xmlns:ask="http://schemas.microsoft.com/office/drawing/2018/sketchyshapes">
                  <ask:type>
                    <ask:lineSketchNone/>
                  </ask:type>
                </ask:lineSketchStyleProps>
              </a:ext>
            </a:extLst>
          </a:ln>
        </p:spPr>
      </p:pic>
      <p:sp>
        <p:nvSpPr>
          <p:cNvPr id="17" name="TextBox 17"/>
          <p:cNvSpPr txBox="1"/>
          <p:nvPr/>
        </p:nvSpPr>
        <p:spPr>
          <a:xfrm>
            <a:off x="17497918" y="9728654"/>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1" name="TextBox 11">
            <a:extLst>
              <a:ext uri="{FF2B5EF4-FFF2-40B4-BE49-F238E27FC236}">
                <a16:creationId xmlns:a16="http://schemas.microsoft.com/office/drawing/2014/main" id="{BE7267FB-660C-8B67-B1B9-3E2A113DA2AA}"/>
              </a:ext>
            </a:extLst>
          </p:cNvPr>
          <p:cNvSpPr txBox="1"/>
          <p:nvPr/>
        </p:nvSpPr>
        <p:spPr>
          <a:xfrm>
            <a:off x="1716093" y="5471445"/>
            <a:ext cx="5885764" cy="718145"/>
          </a:xfrm>
          <a:prstGeom prst="rect">
            <a:avLst/>
          </a:prstGeom>
        </p:spPr>
        <p:txBody>
          <a:bodyPr wrap="square" lIns="0" tIns="0" rIns="0" bIns="0" rtlCol="0" anchor="t">
            <a:spAutoFit/>
          </a:bodyPr>
          <a:lstStyle/>
          <a:p>
            <a:pPr algn="ctr">
              <a:lnSpc>
                <a:spcPts val="2799"/>
              </a:lnSpc>
            </a:pPr>
            <a:r>
              <a:rPr lang="en-US" sz="2400" dirty="0">
                <a:solidFill>
                  <a:schemeClr val="bg2">
                    <a:lumMod val="75000"/>
                  </a:schemeClr>
                </a:solidFill>
                <a:latin typeface="Kingred Modern" panose="020B0604020202020204" charset="0"/>
              </a:rPr>
              <a:t>Tailor Service at your doorstep</a:t>
            </a:r>
          </a:p>
          <a:p>
            <a:pPr algn="ctr">
              <a:lnSpc>
                <a:spcPts val="2799"/>
              </a:lnSpc>
            </a:pPr>
            <a:r>
              <a:rPr lang="en-US" sz="2400" dirty="0">
                <a:solidFill>
                  <a:schemeClr val="bg2">
                    <a:lumMod val="75000"/>
                  </a:schemeClr>
                </a:solidFill>
                <a:latin typeface="Kingred Modern" panose="020B0604020202020204" charset="0"/>
              </a:rPr>
              <a:t>   PICK . STICH . DELIVERY</a:t>
            </a:r>
          </a:p>
        </p:txBody>
      </p:sp>
      <p:pic>
        <p:nvPicPr>
          <p:cNvPr id="22" name="Graphic 21" descr="Chevron arrows with solid fill">
            <a:extLst>
              <a:ext uri="{FF2B5EF4-FFF2-40B4-BE49-F238E27FC236}">
                <a16:creationId xmlns:a16="http://schemas.microsoft.com/office/drawing/2014/main" id="{7A614F0C-168D-3178-610C-3BB5DEACE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914" y="5551123"/>
            <a:ext cx="762000" cy="762000"/>
          </a:xfrm>
          <a:prstGeom prst="rect">
            <a:avLst/>
          </a:prstGeom>
        </p:spPr>
      </p:pic>
      <p:sp>
        <p:nvSpPr>
          <p:cNvPr id="23" name="TextBox 22">
            <a:extLst>
              <a:ext uri="{FF2B5EF4-FFF2-40B4-BE49-F238E27FC236}">
                <a16:creationId xmlns:a16="http://schemas.microsoft.com/office/drawing/2014/main" id="{CA064B9F-945C-5BEE-B034-AC4024D41551}"/>
              </a:ext>
            </a:extLst>
          </p:cNvPr>
          <p:cNvSpPr txBox="1"/>
          <p:nvPr/>
        </p:nvSpPr>
        <p:spPr>
          <a:xfrm>
            <a:off x="1801474" y="2414117"/>
            <a:ext cx="5858439" cy="2554545"/>
          </a:xfrm>
          <a:prstGeom prst="rect">
            <a:avLst/>
          </a:prstGeom>
          <a:noFill/>
        </p:spPr>
        <p:txBody>
          <a:bodyPr wrap="square" rtlCol="0">
            <a:spAutoFit/>
          </a:bodyPr>
          <a:lstStyle/>
          <a:p>
            <a:r>
              <a:rPr lang="en-IN" sz="8000" i="1" dirty="0">
                <a:solidFill>
                  <a:schemeClr val="bg2">
                    <a:lumMod val="75000"/>
                  </a:schemeClr>
                </a:solidFill>
                <a:latin typeface="Kingred Modern" panose="020B0604020202020204" charset="0"/>
              </a:rPr>
              <a:t>STICH</a:t>
            </a:r>
          </a:p>
          <a:p>
            <a:r>
              <a:rPr lang="en-IN" sz="8000" i="1" dirty="0">
                <a:solidFill>
                  <a:schemeClr val="bg2">
                    <a:lumMod val="75000"/>
                  </a:schemeClr>
                </a:solidFill>
                <a:latin typeface="Kingred Modern" panose="020B0604020202020204" charset="0"/>
              </a:rPr>
              <a:t>        IT</a:t>
            </a:r>
          </a:p>
        </p:txBody>
      </p:sp>
      <p:sp>
        <p:nvSpPr>
          <p:cNvPr id="24" name="TextBox 23">
            <a:extLst>
              <a:ext uri="{FF2B5EF4-FFF2-40B4-BE49-F238E27FC236}">
                <a16:creationId xmlns:a16="http://schemas.microsoft.com/office/drawing/2014/main" id="{430726A2-7623-1D9C-1722-BFBD616547E2}"/>
              </a:ext>
            </a:extLst>
          </p:cNvPr>
          <p:cNvSpPr txBox="1"/>
          <p:nvPr/>
        </p:nvSpPr>
        <p:spPr>
          <a:xfrm>
            <a:off x="1280886" y="865589"/>
            <a:ext cx="1981200" cy="461665"/>
          </a:xfrm>
          <a:prstGeom prst="rect">
            <a:avLst/>
          </a:prstGeom>
          <a:noFill/>
        </p:spPr>
        <p:txBody>
          <a:bodyPr wrap="square" rtlCol="0">
            <a:spAutoFit/>
          </a:bodyPr>
          <a:lstStyle/>
          <a:p>
            <a:r>
              <a:rPr lang="en-IN" sz="2400" dirty="0">
                <a:solidFill>
                  <a:schemeClr val="bg2">
                    <a:lumMod val="75000"/>
                  </a:schemeClr>
                </a:solidFill>
              </a:rPr>
              <a:t>Stich It</a:t>
            </a:r>
          </a:p>
        </p:txBody>
      </p:sp>
      <p:pic>
        <p:nvPicPr>
          <p:cNvPr id="25" name="Picture 24">
            <a:extLst>
              <a:ext uri="{FF2B5EF4-FFF2-40B4-BE49-F238E27FC236}">
                <a16:creationId xmlns:a16="http://schemas.microsoft.com/office/drawing/2014/main" id="{6C5A7635-3D8B-09E8-99F7-0AA6B8320E6B}"/>
              </a:ext>
            </a:extLst>
          </p:cNvPr>
          <p:cNvPicPr>
            <a:picLocks noChangeAspect="1"/>
          </p:cNvPicPr>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457200" y="636564"/>
            <a:ext cx="919717" cy="919717"/>
          </a:xfrm>
          <a:prstGeom prst="rect">
            <a:avLst/>
          </a:prstGeom>
          <a:noFill/>
        </p:spPr>
      </p:pic>
      <p:sp>
        <p:nvSpPr>
          <p:cNvPr id="27" name="Rectangle: Rounded Corners 26">
            <a:extLst>
              <a:ext uri="{FF2B5EF4-FFF2-40B4-BE49-F238E27FC236}">
                <a16:creationId xmlns:a16="http://schemas.microsoft.com/office/drawing/2014/main" id="{03DB6CF3-CAEC-2240-2CF5-75BFEB4BECD2}"/>
              </a:ext>
            </a:extLst>
          </p:cNvPr>
          <p:cNvSpPr/>
          <p:nvPr/>
        </p:nvSpPr>
        <p:spPr>
          <a:xfrm>
            <a:off x="4085772" y="961019"/>
            <a:ext cx="3534228" cy="3963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dirty="0">
                <a:solidFill>
                  <a:schemeClr val="tx1"/>
                </a:solidFill>
                <a:latin typeface="+mj-lt"/>
              </a:rPr>
              <a:t>Search</a:t>
            </a:r>
          </a:p>
        </p:txBody>
      </p:sp>
      <p:pic>
        <p:nvPicPr>
          <p:cNvPr id="28" name="Picture 27">
            <a:extLst>
              <a:ext uri="{FF2B5EF4-FFF2-40B4-BE49-F238E27FC236}">
                <a16:creationId xmlns:a16="http://schemas.microsoft.com/office/drawing/2014/main" id="{3921D432-1BEF-D4C3-1A02-EACDB2B44E8F}"/>
              </a:ext>
            </a:extLst>
          </p:cNvPr>
          <p:cNvPicPr>
            <a:picLocks noChangeAspect="1"/>
          </p:cNvPicPr>
          <p:nvPr/>
        </p:nvPicPr>
        <p:blipFill>
          <a:blip r:embed="rId8"/>
          <a:stretch>
            <a:fillRect/>
          </a:stretch>
        </p:blipFill>
        <p:spPr>
          <a:xfrm rot="10800000" flipH="1" flipV="1">
            <a:off x="4103914" y="977175"/>
            <a:ext cx="380175" cy="380175"/>
          </a:xfrm>
          <a:prstGeom prst="rect">
            <a:avLst/>
          </a:prstGeom>
        </p:spPr>
      </p:pic>
      <p:pic>
        <p:nvPicPr>
          <p:cNvPr id="30" name="Graphic 29" descr="List with solid fill">
            <a:extLst>
              <a:ext uri="{FF2B5EF4-FFF2-40B4-BE49-F238E27FC236}">
                <a16:creationId xmlns:a16="http://schemas.microsoft.com/office/drawing/2014/main" id="{921BCA63-96C4-5DAC-761A-8763C17B38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65984" y="894879"/>
            <a:ext cx="736127" cy="736127"/>
          </a:xfrm>
          <a:prstGeom prst="rect">
            <a:avLst/>
          </a:prstGeom>
        </p:spPr>
      </p:pic>
      <p:sp>
        <p:nvSpPr>
          <p:cNvPr id="31" name="TextBox 30">
            <a:extLst>
              <a:ext uri="{FF2B5EF4-FFF2-40B4-BE49-F238E27FC236}">
                <a16:creationId xmlns:a16="http://schemas.microsoft.com/office/drawing/2014/main" id="{24DFA055-C57A-7F66-D125-1D2310811CCD}"/>
              </a:ext>
            </a:extLst>
          </p:cNvPr>
          <p:cNvSpPr txBox="1"/>
          <p:nvPr/>
        </p:nvSpPr>
        <p:spPr>
          <a:xfrm>
            <a:off x="10167438" y="1002952"/>
            <a:ext cx="1600200" cy="461665"/>
          </a:xfrm>
          <a:prstGeom prst="rect">
            <a:avLst/>
          </a:prstGeom>
          <a:noFill/>
        </p:spPr>
        <p:txBody>
          <a:bodyPr wrap="square" rtlCol="0">
            <a:spAutoFit/>
          </a:bodyPr>
          <a:lstStyle/>
          <a:p>
            <a:pPr algn="ctr"/>
            <a:r>
              <a:rPr lang="en-IN" sz="2400" dirty="0">
                <a:solidFill>
                  <a:schemeClr val="bg2">
                    <a:lumMod val="75000"/>
                  </a:schemeClr>
                </a:solidFill>
              </a:rPr>
              <a:t>About Us</a:t>
            </a:r>
          </a:p>
        </p:txBody>
      </p:sp>
      <p:sp>
        <p:nvSpPr>
          <p:cNvPr id="32" name="TextBox 31">
            <a:extLst>
              <a:ext uri="{FF2B5EF4-FFF2-40B4-BE49-F238E27FC236}">
                <a16:creationId xmlns:a16="http://schemas.microsoft.com/office/drawing/2014/main" id="{B6EBE414-2C29-95F2-0838-994103EAC843}"/>
              </a:ext>
            </a:extLst>
          </p:cNvPr>
          <p:cNvSpPr txBox="1"/>
          <p:nvPr/>
        </p:nvSpPr>
        <p:spPr>
          <a:xfrm>
            <a:off x="8565955" y="972975"/>
            <a:ext cx="1183666" cy="461665"/>
          </a:xfrm>
          <a:prstGeom prst="rect">
            <a:avLst/>
          </a:prstGeom>
          <a:noFill/>
        </p:spPr>
        <p:txBody>
          <a:bodyPr wrap="square" rtlCol="0">
            <a:spAutoFit/>
          </a:bodyPr>
          <a:lstStyle/>
          <a:p>
            <a:pPr algn="ctr"/>
            <a:r>
              <a:rPr lang="en-IN" sz="2400" dirty="0">
                <a:solidFill>
                  <a:schemeClr val="bg2">
                    <a:lumMod val="75000"/>
                  </a:schemeClr>
                </a:solidFill>
              </a:rPr>
              <a:t>Home</a:t>
            </a:r>
          </a:p>
        </p:txBody>
      </p:sp>
      <p:sp>
        <p:nvSpPr>
          <p:cNvPr id="33" name="TextBox 32">
            <a:extLst>
              <a:ext uri="{FF2B5EF4-FFF2-40B4-BE49-F238E27FC236}">
                <a16:creationId xmlns:a16="http://schemas.microsoft.com/office/drawing/2014/main" id="{167D0D16-322B-05CE-62A6-771D994BC30E}"/>
              </a:ext>
            </a:extLst>
          </p:cNvPr>
          <p:cNvSpPr txBox="1"/>
          <p:nvPr/>
        </p:nvSpPr>
        <p:spPr>
          <a:xfrm>
            <a:off x="12058466" y="994395"/>
            <a:ext cx="2743201" cy="461665"/>
          </a:xfrm>
          <a:prstGeom prst="rect">
            <a:avLst/>
          </a:prstGeom>
          <a:noFill/>
        </p:spPr>
        <p:txBody>
          <a:bodyPr wrap="square" rtlCol="0">
            <a:spAutoFit/>
          </a:bodyPr>
          <a:lstStyle/>
          <a:p>
            <a:r>
              <a:rPr lang="en-IN" sz="2400" dirty="0">
                <a:solidFill>
                  <a:schemeClr val="bg2">
                    <a:lumMod val="75000"/>
                  </a:schemeClr>
                </a:solidFill>
              </a:rPr>
              <a:t>Book Appointment </a:t>
            </a:r>
          </a:p>
        </p:txBody>
      </p:sp>
      <p:sp>
        <p:nvSpPr>
          <p:cNvPr id="34" name="Arrow: Chevron 33">
            <a:extLst>
              <a:ext uri="{FF2B5EF4-FFF2-40B4-BE49-F238E27FC236}">
                <a16:creationId xmlns:a16="http://schemas.microsoft.com/office/drawing/2014/main" id="{AD17274E-93FF-E705-D378-7D2C40301875}"/>
              </a:ext>
            </a:extLst>
          </p:cNvPr>
          <p:cNvSpPr/>
          <p:nvPr/>
        </p:nvSpPr>
        <p:spPr>
          <a:xfrm rot="16200000" flipH="1">
            <a:off x="14604152" y="1129574"/>
            <a:ext cx="56493" cy="213358"/>
          </a:xfrm>
          <a:prstGeom prst="chevron">
            <a:avLst/>
          </a:prstGeom>
          <a:solidFill>
            <a:schemeClr val="bg2">
              <a:lumMod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BF1276A0-60AF-96E3-2330-84E595146904}"/>
              </a:ext>
            </a:extLst>
          </p:cNvPr>
          <p:cNvSpPr txBox="1"/>
          <p:nvPr/>
        </p:nvSpPr>
        <p:spPr>
          <a:xfrm>
            <a:off x="15176263" y="8669010"/>
            <a:ext cx="1571299" cy="461665"/>
          </a:xfrm>
          <a:prstGeom prst="rect">
            <a:avLst/>
          </a:prstGeom>
          <a:solidFill>
            <a:schemeClr val="bg2">
              <a:lumMod val="25000"/>
            </a:schemeClr>
          </a:solidFill>
        </p:spPr>
        <p:txBody>
          <a:bodyPr wrap="square" rtlCol="0">
            <a:spAutoFit/>
          </a:bodyPr>
          <a:lstStyle/>
          <a:p>
            <a:pPr algn="ctr"/>
            <a:r>
              <a:rPr lang="en-IN" sz="2400" dirty="0">
                <a:solidFill>
                  <a:schemeClr val="bg2">
                    <a:lumMod val="75000"/>
                  </a:schemeClr>
                </a:solidFill>
              </a:rPr>
              <a:t>Contact Us</a:t>
            </a:r>
          </a:p>
        </p:txBody>
      </p:sp>
      <p:pic>
        <p:nvPicPr>
          <p:cNvPr id="37" name="Graphic 36" descr="Call center with solid fill">
            <a:extLst>
              <a:ext uri="{FF2B5EF4-FFF2-40B4-BE49-F238E27FC236}">
                <a16:creationId xmlns:a16="http://schemas.microsoft.com/office/drawing/2014/main" id="{695A3AA3-D336-D6BE-4849-BF6D87CEFC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66693" y="8589494"/>
            <a:ext cx="541181" cy="541181"/>
          </a:xfrm>
          <a:prstGeom prst="rect">
            <a:avLst/>
          </a:prstGeom>
        </p:spPr>
      </p:pic>
      <p:sp>
        <p:nvSpPr>
          <p:cNvPr id="38" name="TextBox 37">
            <a:extLst>
              <a:ext uri="{FF2B5EF4-FFF2-40B4-BE49-F238E27FC236}">
                <a16:creationId xmlns:a16="http://schemas.microsoft.com/office/drawing/2014/main" id="{B378416F-0946-C556-2882-9BCF7150513A}"/>
              </a:ext>
            </a:extLst>
          </p:cNvPr>
          <p:cNvSpPr txBox="1"/>
          <p:nvPr/>
        </p:nvSpPr>
        <p:spPr>
          <a:xfrm>
            <a:off x="15253971" y="1002819"/>
            <a:ext cx="1295400" cy="461665"/>
          </a:xfrm>
          <a:prstGeom prst="rect">
            <a:avLst/>
          </a:prstGeom>
          <a:noFill/>
          <a:ln>
            <a:noFill/>
          </a:ln>
        </p:spPr>
        <p:txBody>
          <a:bodyPr wrap="square" rtlCol="0">
            <a:spAutoFit/>
          </a:bodyPr>
          <a:lstStyle/>
          <a:p>
            <a:pPr algn="ctr"/>
            <a:r>
              <a:rPr lang="en-IN" sz="2400" dirty="0">
                <a:solidFill>
                  <a:schemeClr val="bg2">
                    <a:lumMod val="75000"/>
                  </a:schemeClr>
                </a:solidFill>
              </a:rPr>
              <a:t>Log Out</a:t>
            </a:r>
          </a:p>
        </p:txBody>
      </p:sp>
      <p:graphicFrame>
        <p:nvGraphicFramePr>
          <p:cNvPr id="7" name="Table 6">
            <a:extLst>
              <a:ext uri="{FF2B5EF4-FFF2-40B4-BE49-F238E27FC236}">
                <a16:creationId xmlns:a16="http://schemas.microsoft.com/office/drawing/2014/main" id="{1FF3E882-DB7B-7904-A5C9-7BBECFA9EF9A}"/>
              </a:ext>
            </a:extLst>
          </p:cNvPr>
          <p:cNvGraphicFramePr>
            <a:graphicFrameLocks noGrp="1"/>
          </p:cNvGraphicFramePr>
          <p:nvPr>
            <p:extLst>
              <p:ext uri="{D42A27DB-BD31-4B8C-83A1-F6EECF244321}">
                <p14:modId xmlns:p14="http://schemas.microsoft.com/office/powerpoint/2010/main" val="3265983698"/>
              </p:ext>
            </p:extLst>
          </p:nvPr>
        </p:nvGraphicFramePr>
        <p:xfrm>
          <a:off x="13563601" y="1577174"/>
          <a:ext cx="4304310" cy="6428682"/>
        </p:xfrm>
        <a:graphic>
          <a:graphicData uri="http://schemas.openxmlformats.org/drawingml/2006/table">
            <a:tbl>
              <a:tblPr firstRow="1" bandRow="1">
                <a:tableStyleId>{5C22544A-7EE6-4342-B048-85BDC9FD1C3A}</a:tableStyleId>
              </a:tblPr>
              <a:tblGrid>
                <a:gridCol w="4304310">
                  <a:extLst>
                    <a:ext uri="{9D8B030D-6E8A-4147-A177-3AD203B41FA5}">
                      <a16:colId xmlns:a16="http://schemas.microsoft.com/office/drawing/2014/main" val="414805662"/>
                    </a:ext>
                  </a:extLst>
                </a:gridCol>
              </a:tblGrid>
              <a:tr h="907578">
                <a:tc>
                  <a:txBody>
                    <a:bodyPr/>
                    <a:lstStyle/>
                    <a:p>
                      <a:r>
                        <a:rPr lang="en-IN" sz="2400" dirty="0"/>
                        <a:t>Your profile</a:t>
                      </a:r>
                    </a:p>
                  </a:txBody>
                  <a:tcPr>
                    <a:solidFill>
                      <a:schemeClr val="bg2">
                        <a:lumMod val="50000"/>
                      </a:schemeClr>
                    </a:solidFill>
                  </a:tcPr>
                </a:tc>
                <a:extLst>
                  <a:ext uri="{0D108BD9-81ED-4DB2-BD59-A6C34878D82A}">
                    <a16:rowId xmlns:a16="http://schemas.microsoft.com/office/drawing/2014/main" val="1215078214"/>
                  </a:ext>
                </a:extLst>
              </a:tr>
              <a:tr h="920184">
                <a:tc>
                  <a:txBody>
                    <a:bodyPr/>
                    <a:lstStyle/>
                    <a:p>
                      <a:r>
                        <a:rPr lang="en-IN" sz="2400" dirty="0"/>
                        <a:t>Book appointment</a:t>
                      </a:r>
                    </a:p>
                  </a:txBody>
                  <a:tcPr>
                    <a:solidFill>
                      <a:schemeClr val="bg2">
                        <a:lumMod val="50000"/>
                      </a:schemeClr>
                    </a:solidFill>
                  </a:tcPr>
                </a:tc>
                <a:extLst>
                  <a:ext uri="{0D108BD9-81ED-4DB2-BD59-A6C34878D82A}">
                    <a16:rowId xmlns:a16="http://schemas.microsoft.com/office/drawing/2014/main" val="1426998455"/>
                  </a:ext>
                </a:extLst>
              </a:tr>
              <a:tr h="920184">
                <a:tc>
                  <a:txBody>
                    <a:bodyPr/>
                    <a:lstStyle/>
                    <a:p>
                      <a:r>
                        <a:rPr lang="en-IN" sz="2400" dirty="0"/>
                        <a:t>Contact us</a:t>
                      </a:r>
                    </a:p>
                  </a:txBody>
                  <a:tcPr>
                    <a:solidFill>
                      <a:schemeClr val="bg2">
                        <a:lumMod val="50000"/>
                      </a:schemeClr>
                    </a:solidFill>
                  </a:tcPr>
                </a:tc>
                <a:extLst>
                  <a:ext uri="{0D108BD9-81ED-4DB2-BD59-A6C34878D82A}">
                    <a16:rowId xmlns:a16="http://schemas.microsoft.com/office/drawing/2014/main" val="114118758"/>
                  </a:ext>
                </a:extLst>
              </a:tr>
              <a:tr h="920184">
                <a:tc>
                  <a:txBody>
                    <a:bodyPr/>
                    <a:lstStyle/>
                    <a:p>
                      <a:r>
                        <a:rPr lang="en-IN" sz="2400" dirty="0"/>
                        <a:t>Feedback</a:t>
                      </a:r>
                    </a:p>
                  </a:txBody>
                  <a:tcPr>
                    <a:solidFill>
                      <a:schemeClr val="bg2">
                        <a:lumMod val="50000"/>
                      </a:schemeClr>
                    </a:solidFill>
                  </a:tcPr>
                </a:tc>
                <a:extLst>
                  <a:ext uri="{0D108BD9-81ED-4DB2-BD59-A6C34878D82A}">
                    <a16:rowId xmlns:a16="http://schemas.microsoft.com/office/drawing/2014/main" val="4230375614"/>
                  </a:ext>
                </a:extLst>
              </a:tr>
              <a:tr h="920184">
                <a:tc>
                  <a:txBody>
                    <a:bodyPr/>
                    <a:lstStyle/>
                    <a:p>
                      <a:r>
                        <a:rPr lang="en-IN" sz="2400" dirty="0"/>
                        <a:t>Complain</a:t>
                      </a:r>
                    </a:p>
                  </a:txBody>
                  <a:tcPr>
                    <a:solidFill>
                      <a:schemeClr val="bg2">
                        <a:lumMod val="50000"/>
                      </a:schemeClr>
                    </a:solidFill>
                  </a:tcPr>
                </a:tc>
                <a:extLst>
                  <a:ext uri="{0D108BD9-81ED-4DB2-BD59-A6C34878D82A}">
                    <a16:rowId xmlns:a16="http://schemas.microsoft.com/office/drawing/2014/main" val="520464564"/>
                  </a:ext>
                </a:extLst>
              </a:tr>
              <a:tr h="920184">
                <a:tc>
                  <a:txBody>
                    <a:bodyPr/>
                    <a:lstStyle/>
                    <a:p>
                      <a:r>
                        <a:rPr lang="en-IN" sz="2400" dirty="0"/>
                        <a:t>Track status</a:t>
                      </a:r>
                    </a:p>
                  </a:txBody>
                  <a:tcPr>
                    <a:solidFill>
                      <a:schemeClr val="bg2">
                        <a:lumMod val="50000"/>
                      </a:schemeClr>
                    </a:solidFill>
                  </a:tcPr>
                </a:tc>
                <a:extLst>
                  <a:ext uri="{0D108BD9-81ED-4DB2-BD59-A6C34878D82A}">
                    <a16:rowId xmlns:a16="http://schemas.microsoft.com/office/drawing/2014/main" val="3065761596"/>
                  </a:ext>
                </a:extLst>
              </a:tr>
              <a:tr h="920184">
                <a:tc>
                  <a:txBody>
                    <a:bodyPr/>
                    <a:lstStyle/>
                    <a:p>
                      <a:r>
                        <a:rPr lang="en-IN" sz="2400" dirty="0"/>
                        <a:t>Log Out</a:t>
                      </a:r>
                    </a:p>
                  </a:txBody>
                  <a:tcPr>
                    <a:solidFill>
                      <a:schemeClr val="bg2">
                        <a:lumMod val="50000"/>
                      </a:schemeClr>
                    </a:solidFill>
                  </a:tcPr>
                </a:tc>
                <a:extLst>
                  <a:ext uri="{0D108BD9-81ED-4DB2-BD59-A6C34878D82A}">
                    <a16:rowId xmlns:a16="http://schemas.microsoft.com/office/drawing/2014/main" val="3695401416"/>
                  </a:ext>
                </a:extLst>
              </a:tr>
            </a:tbl>
          </a:graphicData>
        </a:graphic>
      </p:graphicFrame>
      <p:pic>
        <p:nvPicPr>
          <p:cNvPr id="6" name="Graphic 5" descr="Cursor with solid fill">
            <a:extLst>
              <a:ext uri="{FF2B5EF4-FFF2-40B4-BE49-F238E27FC236}">
                <a16:creationId xmlns:a16="http://schemas.microsoft.com/office/drawing/2014/main" id="{4A69782C-7BFD-9B5E-0697-2DC40046C8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359738" y="1831678"/>
            <a:ext cx="677545" cy="677545"/>
          </a:xfrm>
          <a:prstGeom prst="rect">
            <a:avLst/>
          </a:prstGeom>
        </p:spPr>
      </p:pic>
    </p:spTree>
    <p:extLst>
      <p:ext uri="{BB962C8B-B14F-4D97-AF65-F5344CB8AC3E}">
        <p14:creationId xmlns:p14="http://schemas.microsoft.com/office/powerpoint/2010/main" val="2666655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EA6FF76-A840-1208-D6C7-E1BAB323BA12}"/>
              </a:ext>
            </a:extLst>
          </p:cNvPr>
          <p:cNvGrpSpPr/>
          <p:nvPr/>
        </p:nvGrpSpPr>
        <p:grpSpPr>
          <a:xfrm>
            <a:off x="0" y="-266700"/>
            <a:ext cx="18440399" cy="10553700"/>
            <a:chOff x="-4444" y="-38100"/>
            <a:chExt cx="2772983" cy="1670921"/>
          </a:xfrm>
        </p:grpSpPr>
        <p:sp>
          <p:nvSpPr>
            <p:cNvPr id="6" name="Freeform 3">
              <a:extLst>
                <a:ext uri="{FF2B5EF4-FFF2-40B4-BE49-F238E27FC236}">
                  <a16:creationId xmlns:a16="http://schemas.microsoft.com/office/drawing/2014/main" id="{205BA070-7668-603A-DB87-42C5D228CA17}"/>
                </a:ext>
              </a:extLst>
            </p:cNvPr>
            <p:cNvSpPr/>
            <p:nvPr/>
          </p:nvSpPr>
          <p:spPr>
            <a:xfrm>
              <a:off x="-4444" y="2890"/>
              <a:ext cx="2768539" cy="1629931"/>
            </a:xfrm>
            <a:custGeom>
              <a:avLst/>
              <a:gdLst/>
              <a:ahLst/>
              <a:cxnLst/>
              <a:rect l="l" t="t" r="r" b="b"/>
              <a:pathLst>
                <a:path w="2768539" h="1629931">
                  <a:moveTo>
                    <a:pt x="0" y="0"/>
                  </a:moveTo>
                  <a:lnTo>
                    <a:pt x="2768539" y="0"/>
                  </a:lnTo>
                  <a:lnTo>
                    <a:pt x="2768539" y="1629931"/>
                  </a:lnTo>
                  <a:lnTo>
                    <a:pt x="0" y="1629931"/>
                  </a:lnTo>
                  <a:close/>
                </a:path>
              </a:pathLst>
            </a:custGeom>
            <a:solidFill>
              <a:srgbClr val="C8C7B3"/>
            </a:solidFill>
          </p:spPr>
        </p:sp>
        <p:sp>
          <p:nvSpPr>
            <p:cNvPr id="7" name="TextBox 4">
              <a:extLst>
                <a:ext uri="{FF2B5EF4-FFF2-40B4-BE49-F238E27FC236}">
                  <a16:creationId xmlns:a16="http://schemas.microsoft.com/office/drawing/2014/main" id="{1BD0DEF3-4C20-0571-DBAA-95C594A42D02}"/>
                </a:ext>
              </a:extLst>
            </p:cNvPr>
            <p:cNvSpPr txBox="1"/>
            <p:nvPr/>
          </p:nvSpPr>
          <p:spPr>
            <a:xfrm>
              <a:off x="0" y="-38100"/>
              <a:ext cx="2768539" cy="1668031"/>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520670" y="9763125"/>
            <a:ext cx="790082" cy="403957"/>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07</a:t>
            </a:r>
          </a:p>
        </p:txBody>
      </p:sp>
      <p:sp>
        <p:nvSpPr>
          <p:cNvPr id="4" name="TextBox 4"/>
          <p:cNvSpPr txBox="1"/>
          <p:nvPr/>
        </p:nvSpPr>
        <p:spPr>
          <a:xfrm>
            <a:off x="3273935" y="1433756"/>
            <a:ext cx="13563600" cy="7330232"/>
          </a:xfrm>
          <a:prstGeom prst="rect">
            <a:avLst/>
          </a:prstGeom>
        </p:spPr>
        <p:txBody>
          <a:bodyPr lIns="50800" tIns="50800" rIns="50800" bIns="50800" rtlCol="0" anchor="ctr"/>
          <a:lstStyle/>
          <a:p>
            <a:pPr algn="ctr">
              <a:lnSpc>
                <a:spcPts val="2659"/>
              </a:lnSpc>
              <a:spcBef>
                <a:spcPct val="0"/>
              </a:spcBef>
            </a:pPr>
            <a:endParaRPr/>
          </a:p>
        </p:txBody>
      </p:sp>
      <p:pic>
        <p:nvPicPr>
          <p:cNvPr id="10" name="Picture 9">
            <a:extLst>
              <a:ext uri="{FF2B5EF4-FFF2-40B4-BE49-F238E27FC236}">
                <a16:creationId xmlns:a16="http://schemas.microsoft.com/office/drawing/2014/main" id="{66A1A9E6-C38A-5074-848C-043BCAF89557}"/>
              </a:ext>
            </a:extLst>
          </p:cNvPr>
          <p:cNvPicPr>
            <a:picLocks noChangeAspect="1"/>
          </p:cNvPicPr>
          <p:nvPr/>
        </p:nvPicPr>
        <p:blipFill>
          <a:blip r:embed="rId2">
            <a:grayscl/>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420749" y="526407"/>
            <a:ext cx="16268430" cy="9287455"/>
          </a:xfrm>
          <a:prstGeom prst="rect">
            <a:avLst/>
          </a:prstGeom>
          <a:noFill/>
        </p:spPr>
      </p:pic>
      <p:sp>
        <p:nvSpPr>
          <p:cNvPr id="36" name="TextBox 35">
            <a:extLst>
              <a:ext uri="{FF2B5EF4-FFF2-40B4-BE49-F238E27FC236}">
                <a16:creationId xmlns:a16="http://schemas.microsoft.com/office/drawing/2014/main" id="{5FF9AC43-92E6-5869-5E3A-ACFCC3A9739E}"/>
              </a:ext>
            </a:extLst>
          </p:cNvPr>
          <p:cNvSpPr txBox="1"/>
          <p:nvPr/>
        </p:nvSpPr>
        <p:spPr>
          <a:xfrm>
            <a:off x="6473870" y="4216262"/>
            <a:ext cx="2274404" cy="461665"/>
          </a:xfrm>
          <a:prstGeom prst="rect">
            <a:avLst/>
          </a:prstGeom>
          <a:noFill/>
        </p:spPr>
        <p:txBody>
          <a:bodyPr wrap="square" rtlCol="0">
            <a:spAutoFit/>
          </a:bodyPr>
          <a:lstStyle/>
          <a:p>
            <a:pPr algn="ctr"/>
            <a:r>
              <a:rPr lang="en-IN" sz="2400" b="1" dirty="0">
                <a:latin typeface="+mj-lt"/>
              </a:rPr>
              <a:t>Full Name</a:t>
            </a:r>
          </a:p>
        </p:txBody>
      </p:sp>
      <p:sp>
        <p:nvSpPr>
          <p:cNvPr id="44" name="TextBox 43">
            <a:extLst>
              <a:ext uri="{FF2B5EF4-FFF2-40B4-BE49-F238E27FC236}">
                <a16:creationId xmlns:a16="http://schemas.microsoft.com/office/drawing/2014/main" id="{552FCCF3-5932-5366-6F24-090110983993}"/>
              </a:ext>
            </a:extLst>
          </p:cNvPr>
          <p:cNvSpPr txBox="1"/>
          <p:nvPr/>
        </p:nvSpPr>
        <p:spPr>
          <a:xfrm>
            <a:off x="6800167" y="4881817"/>
            <a:ext cx="1678364" cy="461665"/>
          </a:xfrm>
          <a:prstGeom prst="rect">
            <a:avLst/>
          </a:prstGeom>
          <a:noFill/>
        </p:spPr>
        <p:txBody>
          <a:bodyPr wrap="square">
            <a:spAutoFit/>
          </a:bodyPr>
          <a:lstStyle/>
          <a:p>
            <a:pPr algn="ctr"/>
            <a:r>
              <a:rPr lang="en-IN" sz="2400" b="1" dirty="0"/>
              <a:t>Mobile</a:t>
            </a:r>
            <a:r>
              <a:rPr lang="en-IN" sz="2400" b="1" dirty="0">
                <a:latin typeface="+mj-lt"/>
              </a:rPr>
              <a:t> NO.</a:t>
            </a:r>
          </a:p>
        </p:txBody>
      </p:sp>
      <p:sp>
        <p:nvSpPr>
          <p:cNvPr id="47" name="TextBox 46">
            <a:extLst>
              <a:ext uri="{FF2B5EF4-FFF2-40B4-BE49-F238E27FC236}">
                <a16:creationId xmlns:a16="http://schemas.microsoft.com/office/drawing/2014/main" id="{470B95B0-DA93-F7D6-CE2C-9C5D81BEC30E}"/>
              </a:ext>
            </a:extLst>
          </p:cNvPr>
          <p:cNvSpPr txBox="1"/>
          <p:nvPr/>
        </p:nvSpPr>
        <p:spPr>
          <a:xfrm>
            <a:off x="6707283" y="5571332"/>
            <a:ext cx="1678364" cy="461665"/>
          </a:xfrm>
          <a:prstGeom prst="rect">
            <a:avLst/>
          </a:prstGeom>
          <a:noFill/>
        </p:spPr>
        <p:txBody>
          <a:bodyPr wrap="square">
            <a:spAutoFit/>
          </a:bodyPr>
          <a:lstStyle/>
          <a:p>
            <a:pPr algn="ctr"/>
            <a:r>
              <a:rPr lang="en-IN" sz="2400" b="1" dirty="0">
                <a:latin typeface="+mj-lt"/>
              </a:rPr>
              <a:t>Email </a:t>
            </a:r>
          </a:p>
        </p:txBody>
      </p:sp>
      <p:sp>
        <p:nvSpPr>
          <p:cNvPr id="50" name="TextBox 49">
            <a:extLst>
              <a:ext uri="{FF2B5EF4-FFF2-40B4-BE49-F238E27FC236}">
                <a16:creationId xmlns:a16="http://schemas.microsoft.com/office/drawing/2014/main" id="{83CCCAFC-E1A2-9B4A-F5B0-A394A9E20F3D}"/>
              </a:ext>
            </a:extLst>
          </p:cNvPr>
          <p:cNvSpPr txBox="1"/>
          <p:nvPr/>
        </p:nvSpPr>
        <p:spPr>
          <a:xfrm>
            <a:off x="6923119" y="6205738"/>
            <a:ext cx="1231643" cy="461665"/>
          </a:xfrm>
          <a:prstGeom prst="rect">
            <a:avLst/>
          </a:prstGeom>
          <a:noFill/>
        </p:spPr>
        <p:txBody>
          <a:bodyPr wrap="square">
            <a:spAutoFit/>
          </a:bodyPr>
          <a:lstStyle/>
          <a:p>
            <a:pPr algn="ctr"/>
            <a:r>
              <a:rPr lang="en-IN" sz="2400" b="1" dirty="0">
                <a:latin typeface="+mj-lt"/>
              </a:rPr>
              <a:t>Address</a:t>
            </a:r>
          </a:p>
        </p:txBody>
      </p:sp>
      <p:sp>
        <p:nvSpPr>
          <p:cNvPr id="55" name="Rectangle 54">
            <a:extLst>
              <a:ext uri="{FF2B5EF4-FFF2-40B4-BE49-F238E27FC236}">
                <a16:creationId xmlns:a16="http://schemas.microsoft.com/office/drawing/2014/main" id="{97EB20EE-2119-3A56-8A8C-915647709962}"/>
              </a:ext>
            </a:extLst>
          </p:cNvPr>
          <p:cNvSpPr/>
          <p:nvPr/>
        </p:nvSpPr>
        <p:spPr>
          <a:xfrm>
            <a:off x="7080303" y="8906396"/>
            <a:ext cx="4127394" cy="461665"/>
          </a:xfrm>
          <a:prstGeom prst="rect">
            <a:avLst/>
          </a:prstGeom>
          <a:solidFill>
            <a:schemeClr val="bg2">
              <a:lumMod val="5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Update Profile</a:t>
            </a:r>
          </a:p>
        </p:txBody>
      </p:sp>
      <p:sp>
        <p:nvSpPr>
          <p:cNvPr id="3" name="TextBox 2">
            <a:extLst>
              <a:ext uri="{FF2B5EF4-FFF2-40B4-BE49-F238E27FC236}">
                <a16:creationId xmlns:a16="http://schemas.microsoft.com/office/drawing/2014/main" id="{7FBEC665-A2B0-5A89-D97C-85F07EE56324}"/>
              </a:ext>
            </a:extLst>
          </p:cNvPr>
          <p:cNvSpPr txBox="1"/>
          <p:nvPr/>
        </p:nvSpPr>
        <p:spPr>
          <a:xfrm>
            <a:off x="6265640" y="6840151"/>
            <a:ext cx="2574248" cy="461665"/>
          </a:xfrm>
          <a:prstGeom prst="rect">
            <a:avLst/>
          </a:prstGeom>
          <a:noFill/>
        </p:spPr>
        <p:txBody>
          <a:bodyPr wrap="square">
            <a:spAutoFit/>
          </a:bodyPr>
          <a:lstStyle/>
          <a:p>
            <a:pPr algn="ctr"/>
            <a:r>
              <a:rPr lang="en-IN" sz="2400" b="1" dirty="0">
                <a:latin typeface="+mj-lt"/>
              </a:rPr>
              <a:t>Gender</a:t>
            </a:r>
          </a:p>
        </p:txBody>
      </p:sp>
      <p:sp>
        <p:nvSpPr>
          <p:cNvPr id="8" name="Rectangle: Rounded Corners 7">
            <a:extLst>
              <a:ext uri="{FF2B5EF4-FFF2-40B4-BE49-F238E27FC236}">
                <a16:creationId xmlns:a16="http://schemas.microsoft.com/office/drawing/2014/main" id="{9B6FE63E-A864-06D6-FEAF-5C3ACB91FA34}"/>
              </a:ext>
            </a:extLst>
          </p:cNvPr>
          <p:cNvSpPr/>
          <p:nvPr/>
        </p:nvSpPr>
        <p:spPr>
          <a:xfrm>
            <a:off x="8869441" y="6870118"/>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9" name="Rectangle: Rounded Corners 8">
            <a:extLst>
              <a:ext uri="{FF2B5EF4-FFF2-40B4-BE49-F238E27FC236}">
                <a16:creationId xmlns:a16="http://schemas.microsoft.com/office/drawing/2014/main" id="{FC078410-093E-246C-9D62-2D03C9752F2B}"/>
              </a:ext>
            </a:extLst>
          </p:cNvPr>
          <p:cNvSpPr/>
          <p:nvPr/>
        </p:nvSpPr>
        <p:spPr>
          <a:xfrm>
            <a:off x="8869441" y="6255904"/>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1" name="Rectangle: Rounded Corners 10">
            <a:extLst>
              <a:ext uri="{FF2B5EF4-FFF2-40B4-BE49-F238E27FC236}">
                <a16:creationId xmlns:a16="http://schemas.microsoft.com/office/drawing/2014/main" id="{88D39581-5F1C-84E0-F69F-459D316EE3A4}"/>
              </a:ext>
            </a:extLst>
          </p:cNvPr>
          <p:cNvSpPr/>
          <p:nvPr/>
        </p:nvSpPr>
        <p:spPr>
          <a:xfrm>
            <a:off x="8871069" y="5594358"/>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4" name="Rectangle: Rounded Corners 13">
            <a:extLst>
              <a:ext uri="{FF2B5EF4-FFF2-40B4-BE49-F238E27FC236}">
                <a16:creationId xmlns:a16="http://schemas.microsoft.com/office/drawing/2014/main" id="{E2422FBD-DE5E-A5C4-8E82-D6064A2B4418}"/>
              </a:ext>
            </a:extLst>
          </p:cNvPr>
          <p:cNvSpPr/>
          <p:nvPr/>
        </p:nvSpPr>
        <p:spPr>
          <a:xfrm>
            <a:off x="8871069" y="4968208"/>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5" name="Rectangle: Rounded Corners 14">
            <a:extLst>
              <a:ext uri="{FF2B5EF4-FFF2-40B4-BE49-F238E27FC236}">
                <a16:creationId xmlns:a16="http://schemas.microsoft.com/office/drawing/2014/main" id="{5DDFCE60-E259-BA87-9F56-06E52136FDBB}"/>
              </a:ext>
            </a:extLst>
          </p:cNvPr>
          <p:cNvSpPr/>
          <p:nvPr/>
        </p:nvSpPr>
        <p:spPr>
          <a:xfrm>
            <a:off x="8871069" y="4321779"/>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17" name="Rectangle 16">
            <a:extLst>
              <a:ext uri="{FF2B5EF4-FFF2-40B4-BE49-F238E27FC236}">
                <a16:creationId xmlns:a16="http://schemas.microsoft.com/office/drawing/2014/main" id="{E83822AC-7BA4-EAA6-CB8F-2B59F6CAC101}"/>
              </a:ext>
            </a:extLst>
          </p:cNvPr>
          <p:cNvSpPr/>
          <p:nvPr/>
        </p:nvSpPr>
        <p:spPr>
          <a:xfrm>
            <a:off x="7987938" y="2070212"/>
            <a:ext cx="1874479" cy="12223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E00285DE-F1CE-F1D7-6E49-2282BFD92618}"/>
              </a:ext>
            </a:extLst>
          </p:cNvPr>
          <p:cNvPicPr>
            <a:picLocks noChangeAspect="1"/>
          </p:cNvPicPr>
          <p:nvPr/>
        </p:nvPicPr>
        <p:blipFill>
          <a:blip r:embed="rId4"/>
          <a:stretch>
            <a:fillRect/>
          </a:stretch>
        </p:blipFill>
        <p:spPr>
          <a:xfrm>
            <a:off x="8224076" y="2056485"/>
            <a:ext cx="1402202" cy="1249788"/>
          </a:xfrm>
          <a:prstGeom prst="rect">
            <a:avLst/>
          </a:prstGeom>
        </p:spPr>
      </p:pic>
      <p:sp>
        <p:nvSpPr>
          <p:cNvPr id="18" name="Google Shape;3206;p40">
            <a:extLst>
              <a:ext uri="{FF2B5EF4-FFF2-40B4-BE49-F238E27FC236}">
                <a16:creationId xmlns:a16="http://schemas.microsoft.com/office/drawing/2014/main" id="{68078534-7EE0-5947-F48D-A04E46F99325}"/>
              </a:ext>
            </a:extLst>
          </p:cNvPr>
          <p:cNvSpPr/>
          <p:nvPr/>
        </p:nvSpPr>
        <p:spPr>
          <a:xfrm>
            <a:off x="8275254" y="3395859"/>
            <a:ext cx="1299845" cy="323215"/>
          </a:xfrm>
          <a:prstGeom prst="roundRect">
            <a:avLst>
              <a:gd name="adj" fmla="val 50000"/>
            </a:avLst>
          </a:prstGeom>
          <a:solidFill>
            <a:srgbClr val="8F9286"/>
          </a:solidFill>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r>
              <a:rPr lang="en-US" sz="1400" b="1" dirty="0">
                <a:solidFill>
                  <a:schemeClr val="bg2"/>
                </a:solidFill>
                <a:latin typeface="Poppins" panose="00000500000000000000" pitchFamily="2" charset="0"/>
                <a:cs typeface="Poppins" panose="00000500000000000000" pitchFamily="2" charset="0"/>
              </a:rPr>
              <a:t>Upload </a:t>
            </a:r>
            <a:endParaRPr sz="1400" b="1" dirty="0">
              <a:solidFill>
                <a:schemeClr val="bg2"/>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70DECF63-3BEA-83B5-35A5-5197912EB128}"/>
              </a:ext>
            </a:extLst>
          </p:cNvPr>
          <p:cNvSpPr txBox="1"/>
          <p:nvPr/>
        </p:nvSpPr>
        <p:spPr>
          <a:xfrm>
            <a:off x="6877349" y="7419972"/>
            <a:ext cx="1524000" cy="461665"/>
          </a:xfrm>
          <a:prstGeom prst="rect">
            <a:avLst/>
          </a:prstGeom>
          <a:noFill/>
        </p:spPr>
        <p:txBody>
          <a:bodyPr wrap="square">
            <a:spAutoFit/>
          </a:bodyPr>
          <a:lstStyle/>
          <a:p>
            <a:r>
              <a:rPr lang="en-IN" sz="2400" b="1" dirty="0">
                <a:latin typeface="+mj-lt"/>
              </a:rPr>
              <a:t>Password</a:t>
            </a:r>
            <a:endParaRPr lang="en-IN" sz="2400" dirty="0"/>
          </a:p>
        </p:txBody>
      </p:sp>
      <p:sp>
        <p:nvSpPr>
          <p:cNvPr id="30" name="Rectangle: Rounded Corners 29">
            <a:extLst>
              <a:ext uri="{FF2B5EF4-FFF2-40B4-BE49-F238E27FC236}">
                <a16:creationId xmlns:a16="http://schemas.microsoft.com/office/drawing/2014/main" id="{7286CA5E-CB17-3763-8C1B-2976BA66B002}"/>
              </a:ext>
            </a:extLst>
          </p:cNvPr>
          <p:cNvSpPr/>
          <p:nvPr/>
        </p:nvSpPr>
        <p:spPr>
          <a:xfrm>
            <a:off x="8925178" y="7509321"/>
            <a:ext cx="3330466" cy="3593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32" name="TextBox 31">
            <a:extLst>
              <a:ext uri="{FF2B5EF4-FFF2-40B4-BE49-F238E27FC236}">
                <a16:creationId xmlns:a16="http://schemas.microsoft.com/office/drawing/2014/main" id="{42A9C8B1-7C93-CB77-B39E-40DF380D1184}"/>
              </a:ext>
            </a:extLst>
          </p:cNvPr>
          <p:cNvSpPr txBox="1"/>
          <p:nvPr/>
        </p:nvSpPr>
        <p:spPr>
          <a:xfrm>
            <a:off x="11125200" y="7888863"/>
            <a:ext cx="1981200" cy="369332"/>
          </a:xfrm>
          <a:prstGeom prst="rect">
            <a:avLst/>
          </a:prstGeom>
          <a:noFill/>
        </p:spPr>
        <p:txBody>
          <a:bodyPr wrap="square">
            <a:spAutoFit/>
          </a:bodyPr>
          <a:lstStyle/>
          <a:p>
            <a:r>
              <a:rPr lang="en-IN" b="1" dirty="0">
                <a:latin typeface="+mj-lt"/>
              </a:rPr>
              <a:t>Forget </a:t>
            </a:r>
            <a:r>
              <a:rPr lang="en-IN" sz="1800" b="1" dirty="0">
                <a:latin typeface="+mj-lt"/>
              </a:rPr>
              <a:t>Password?</a:t>
            </a:r>
            <a:endParaRPr lang="en-IN" sz="1800" dirty="0"/>
          </a:p>
        </p:txBody>
      </p:sp>
      <p:pic>
        <p:nvPicPr>
          <p:cNvPr id="33" name="Graphic 32" descr="Blind with solid fill">
            <a:extLst>
              <a:ext uri="{FF2B5EF4-FFF2-40B4-BE49-F238E27FC236}">
                <a16:creationId xmlns:a16="http://schemas.microsoft.com/office/drawing/2014/main" id="{DA8EB54F-A0FF-6AB0-0A93-CCE027D6AD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50826" y="7509321"/>
            <a:ext cx="404818" cy="404818"/>
          </a:xfrm>
          <a:prstGeom prst="rect">
            <a:avLst/>
          </a:prstGeom>
        </p:spPr>
      </p:pic>
      <p:cxnSp>
        <p:nvCxnSpPr>
          <p:cNvPr id="35" name="Straight Connector 34">
            <a:extLst>
              <a:ext uri="{FF2B5EF4-FFF2-40B4-BE49-F238E27FC236}">
                <a16:creationId xmlns:a16="http://schemas.microsoft.com/office/drawing/2014/main" id="{A9089E42-AE84-DEF3-C2F0-B926A8FB89D4}"/>
              </a:ext>
            </a:extLst>
          </p:cNvPr>
          <p:cNvCxnSpPr>
            <a:cxnSpLocks/>
          </p:cNvCxnSpPr>
          <p:nvPr/>
        </p:nvCxnSpPr>
        <p:spPr>
          <a:xfrm rot="5400000" flipH="1" flipV="1">
            <a:off x="12660503" y="7424422"/>
            <a:ext cx="903189" cy="395028"/>
          </a:xfrm>
          <a:prstGeom prst="bentConnector3">
            <a:avLst>
              <a:gd name="adj1" fmla="val 98933"/>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BA3510A3-329A-F089-0D92-FB0B8391CD46}"/>
              </a:ext>
            </a:extLst>
          </p:cNvPr>
          <p:cNvSpPr txBox="1"/>
          <p:nvPr/>
        </p:nvSpPr>
        <p:spPr>
          <a:xfrm>
            <a:off x="13179027" y="7319645"/>
            <a:ext cx="1671683" cy="369332"/>
          </a:xfrm>
          <a:prstGeom prst="rect">
            <a:avLst/>
          </a:prstGeom>
          <a:noFill/>
        </p:spPr>
        <p:txBody>
          <a:bodyPr wrap="square">
            <a:spAutoFit/>
          </a:bodyPr>
          <a:lstStyle/>
          <a:p>
            <a:r>
              <a:rPr lang="en-IN" b="1" dirty="0">
                <a:latin typeface="+mj-lt"/>
              </a:rPr>
              <a:t>New </a:t>
            </a:r>
            <a:r>
              <a:rPr lang="en-IN" sz="1800" b="1" dirty="0">
                <a:latin typeface="+mj-lt"/>
              </a:rPr>
              <a:t>Password</a:t>
            </a:r>
            <a:endParaRPr lang="en-IN" sz="1800" dirty="0"/>
          </a:p>
        </p:txBody>
      </p:sp>
      <p:sp>
        <p:nvSpPr>
          <p:cNvPr id="59" name="TextBox 58">
            <a:extLst>
              <a:ext uri="{FF2B5EF4-FFF2-40B4-BE49-F238E27FC236}">
                <a16:creationId xmlns:a16="http://schemas.microsoft.com/office/drawing/2014/main" id="{B53581C7-5BF3-98A1-8845-4A860D26B3BD}"/>
              </a:ext>
            </a:extLst>
          </p:cNvPr>
          <p:cNvSpPr txBox="1"/>
          <p:nvPr/>
        </p:nvSpPr>
        <p:spPr>
          <a:xfrm>
            <a:off x="13049377" y="7681257"/>
            <a:ext cx="1954806" cy="369332"/>
          </a:xfrm>
          <a:prstGeom prst="rect">
            <a:avLst/>
          </a:prstGeom>
          <a:noFill/>
        </p:spPr>
        <p:txBody>
          <a:bodyPr wrap="square">
            <a:spAutoFit/>
          </a:bodyPr>
          <a:lstStyle/>
          <a:p>
            <a:r>
              <a:rPr lang="en-IN" sz="1800" b="1" dirty="0">
                <a:latin typeface="+mj-lt"/>
              </a:rPr>
              <a:t>Confirm Password</a:t>
            </a:r>
            <a:endParaRPr lang="en-IN" sz="1800" dirty="0"/>
          </a:p>
        </p:txBody>
      </p:sp>
      <p:sp>
        <p:nvSpPr>
          <p:cNvPr id="61" name="TextBox 60">
            <a:extLst>
              <a:ext uri="{FF2B5EF4-FFF2-40B4-BE49-F238E27FC236}">
                <a16:creationId xmlns:a16="http://schemas.microsoft.com/office/drawing/2014/main" id="{0968F727-B213-FBA7-FE4C-F592284A1B76}"/>
              </a:ext>
            </a:extLst>
          </p:cNvPr>
          <p:cNvSpPr txBox="1"/>
          <p:nvPr/>
        </p:nvSpPr>
        <p:spPr>
          <a:xfrm>
            <a:off x="13288948" y="8023790"/>
            <a:ext cx="1256109" cy="369332"/>
          </a:xfrm>
          <a:prstGeom prst="rect">
            <a:avLst/>
          </a:prstGeom>
          <a:noFill/>
        </p:spPr>
        <p:txBody>
          <a:bodyPr wrap="square">
            <a:spAutoFit/>
          </a:bodyPr>
          <a:lstStyle/>
          <a:p>
            <a:pPr algn="ctr"/>
            <a:r>
              <a:rPr lang="en-IN" b="1" dirty="0">
                <a:latin typeface="+mj-lt"/>
              </a:rPr>
              <a:t>OTP</a:t>
            </a:r>
            <a:endParaRPr lang="en-IN" sz="1800" dirty="0"/>
          </a:p>
        </p:txBody>
      </p:sp>
      <p:sp>
        <p:nvSpPr>
          <p:cNvPr id="62" name="Rectangle: Rounded Corners 61">
            <a:extLst>
              <a:ext uri="{FF2B5EF4-FFF2-40B4-BE49-F238E27FC236}">
                <a16:creationId xmlns:a16="http://schemas.microsoft.com/office/drawing/2014/main" id="{448583E1-DA2A-D0DB-E086-8A283E8901B5}"/>
              </a:ext>
            </a:extLst>
          </p:cNvPr>
          <p:cNvSpPr/>
          <p:nvPr/>
        </p:nvSpPr>
        <p:spPr>
          <a:xfrm>
            <a:off x="15081831" y="7378434"/>
            <a:ext cx="1785420" cy="25366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63" name="Rectangle: Rounded Corners 62">
            <a:extLst>
              <a:ext uri="{FF2B5EF4-FFF2-40B4-BE49-F238E27FC236}">
                <a16:creationId xmlns:a16="http://schemas.microsoft.com/office/drawing/2014/main" id="{F3A8519B-B074-7D4A-56A5-963D2A784EFC}"/>
              </a:ext>
            </a:extLst>
          </p:cNvPr>
          <p:cNvSpPr/>
          <p:nvPr/>
        </p:nvSpPr>
        <p:spPr>
          <a:xfrm>
            <a:off x="15066892" y="7050243"/>
            <a:ext cx="1785420" cy="25366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65" name="Rectangle: Rounded Corners 64">
            <a:extLst>
              <a:ext uri="{FF2B5EF4-FFF2-40B4-BE49-F238E27FC236}">
                <a16:creationId xmlns:a16="http://schemas.microsoft.com/office/drawing/2014/main" id="{89BFEF44-A330-1D84-B4CC-275A427D1BB6}"/>
              </a:ext>
            </a:extLst>
          </p:cNvPr>
          <p:cNvSpPr/>
          <p:nvPr/>
        </p:nvSpPr>
        <p:spPr>
          <a:xfrm>
            <a:off x="15066892" y="8057068"/>
            <a:ext cx="1811762" cy="2542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67" name="TextBox 66">
            <a:extLst>
              <a:ext uri="{FF2B5EF4-FFF2-40B4-BE49-F238E27FC236}">
                <a16:creationId xmlns:a16="http://schemas.microsoft.com/office/drawing/2014/main" id="{A730951B-B24C-03CF-EAFC-CDF4DA441D7E}"/>
              </a:ext>
            </a:extLst>
          </p:cNvPr>
          <p:cNvSpPr txBox="1"/>
          <p:nvPr/>
        </p:nvSpPr>
        <p:spPr>
          <a:xfrm>
            <a:off x="15144841" y="8313632"/>
            <a:ext cx="1811762" cy="276999"/>
          </a:xfrm>
          <a:prstGeom prst="rect">
            <a:avLst/>
          </a:prstGeom>
          <a:noFill/>
        </p:spPr>
        <p:txBody>
          <a:bodyPr wrap="square">
            <a:spAutoFit/>
          </a:bodyPr>
          <a:lstStyle/>
          <a:p>
            <a:r>
              <a:rPr lang="en-IN" sz="1200" b="1" u="sng" dirty="0"/>
              <a:t>Resend OTP in : 00:20</a:t>
            </a:r>
          </a:p>
        </p:txBody>
      </p:sp>
      <p:sp>
        <p:nvSpPr>
          <p:cNvPr id="12" name="TextBox 11">
            <a:extLst>
              <a:ext uri="{FF2B5EF4-FFF2-40B4-BE49-F238E27FC236}">
                <a16:creationId xmlns:a16="http://schemas.microsoft.com/office/drawing/2014/main" id="{08642260-2CAC-B4BA-DFE1-60A1FB505581}"/>
              </a:ext>
            </a:extLst>
          </p:cNvPr>
          <p:cNvSpPr txBox="1"/>
          <p:nvPr/>
        </p:nvSpPr>
        <p:spPr>
          <a:xfrm>
            <a:off x="13339325" y="6987818"/>
            <a:ext cx="1374910" cy="375994"/>
          </a:xfrm>
          <a:prstGeom prst="rect">
            <a:avLst/>
          </a:prstGeom>
          <a:noFill/>
        </p:spPr>
        <p:txBody>
          <a:bodyPr wrap="square">
            <a:spAutoFit/>
          </a:bodyPr>
          <a:lstStyle/>
          <a:p>
            <a:r>
              <a:rPr lang="en-IN" sz="1800" b="1" dirty="0">
                <a:latin typeface="+mj-lt"/>
              </a:rPr>
              <a:t>Mobile no.</a:t>
            </a:r>
            <a:endParaRPr lang="en-IN" sz="1800" dirty="0"/>
          </a:p>
        </p:txBody>
      </p:sp>
      <p:sp>
        <p:nvSpPr>
          <p:cNvPr id="19" name="Rectangle: Rounded Corners 18">
            <a:extLst>
              <a:ext uri="{FF2B5EF4-FFF2-40B4-BE49-F238E27FC236}">
                <a16:creationId xmlns:a16="http://schemas.microsoft.com/office/drawing/2014/main" id="{A7FF78A7-4AD4-A0DF-7BAF-A7C1B249E8DD}"/>
              </a:ext>
            </a:extLst>
          </p:cNvPr>
          <p:cNvSpPr/>
          <p:nvPr/>
        </p:nvSpPr>
        <p:spPr>
          <a:xfrm>
            <a:off x="15081831" y="7725322"/>
            <a:ext cx="1785420" cy="2542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Tree>
    <p:extLst>
      <p:ext uri="{BB962C8B-B14F-4D97-AF65-F5344CB8AC3E}">
        <p14:creationId xmlns:p14="http://schemas.microsoft.com/office/powerpoint/2010/main" val="440229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211629" y="478258"/>
            <a:ext cx="17864739" cy="9168073"/>
            <a:chOff x="-5471" y="0"/>
            <a:chExt cx="4488197" cy="1070548"/>
          </a:xfrm>
        </p:grpSpPr>
        <p:sp>
          <p:nvSpPr>
            <p:cNvPr id="3" name="Freeform 3"/>
            <p:cNvSpPr/>
            <p:nvPr/>
          </p:nvSpPr>
          <p:spPr>
            <a:xfrm>
              <a:off x="0" y="0"/>
              <a:ext cx="4482726" cy="1070548"/>
            </a:xfrm>
            <a:custGeom>
              <a:avLst/>
              <a:gdLst/>
              <a:ahLst/>
              <a:cxnLst/>
              <a:rect l="l" t="t" r="r" b="b"/>
              <a:pathLst>
                <a:path w="4482726" h="1070548">
                  <a:moveTo>
                    <a:pt x="0" y="0"/>
                  </a:moveTo>
                  <a:lnTo>
                    <a:pt x="4482726" y="0"/>
                  </a:lnTo>
                  <a:lnTo>
                    <a:pt x="4482726" y="1070548"/>
                  </a:lnTo>
                  <a:lnTo>
                    <a:pt x="0" y="1070548"/>
                  </a:lnTo>
                  <a:close/>
                </a:path>
              </a:pathLst>
            </a:custGeom>
            <a:solidFill>
              <a:srgbClr val="C8C7B3"/>
            </a:solidFill>
          </p:spPr>
        </p:sp>
        <p:sp>
          <p:nvSpPr>
            <p:cNvPr id="4" name="TextBox 4"/>
            <p:cNvSpPr txBox="1"/>
            <p:nvPr/>
          </p:nvSpPr>
          <p:spPr>
            <a:xfrm>
              <a:off x="-5471" y="0"/>
              <a:ext cx="4488197" cy="1070548"/>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8">
            <a:extLst>
              <a:ext uri="{FF2B5EF4-FFF2-40B4-BE49-F238E27FC236}">
                <a16:creationId xmlns:a16="http://schemas.microsoft.com/office/drawing/2014/main" id="{7CC9F5CD-993A-8C7F-B62A-ED97397D5E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40000" contrast="-40000"/>
                    </a14:imgEffect>
                  </a14:imgLayer>
                </a14:imgProps>
              </a:ext>
            </a:extLst>
          </a:blip>
          <a:stretch>
            <a:fillRect/>
          </a:stretch>
        </p:blipFill>
        <p:spPr>
          <a:xfrm>
            <a:off x="233406" y="508622"/>
            <a:ext cx="17842963" cy="9107343"/>
          </a:xfrm>
          <a:prstGeom prst="rect">
            <a:avLst/>
          </a:prstGeom>
          <a:noFill/>
          <a:ln w="171450" cmpd="dbl">
            <a:noFill/>
            <a:extLst>
              <a:ext uri="{C807C97D-BFC1-408E-A445-0C87EB9F89A2}">
                <ask:lineSketchStyleProps xmlns:ask="http://schemas.microsoft.com/office/drawing/2018/sketchyshapes">
                  <ask:type>
                    <ask:lineSketchNone/>
                  </ask:type>
                </ask:lineSketchStyleProps>
              </a:ext>
            </a:extLst>
          </a:ln>
        </p:spPr>
      </p:pic>
      <p:sp>
        <p:nvSpPr>
          <p:cNvPr id="17" name="TextBox 17"/>
          <p:cNvSpPr txBox="1"/>
          <p:nvPr/>
        </p:nvSpPr>
        <p:spPr>
          <a:xfrm>
            <a:off x="17497918" y="9728654"/>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1" name="TextBox 11">
            <a:extLst>
              <a:ext uri="{FF2B5EF4-FFF2-40B4-BE49-F238E27FC236}">
                <a16:creationId xmlns:a16="http://schemas.microsoft.com/office/drawing/2014/main" id="{BE7267FB-660C-8B67-B1B9-3E2A113DA2AA}"/>
              </a:ext>
            </a:extLst>
          </p:cNvPr>
          <p:cNvSpPr txBox="1"/>
          <p:nvPr/>
        </p:nvSpPr>
        <p:spPr>
          <a:xfrm>
            <a:off x="1716093" y="5471445"/>
            <a:ext cx="5885764" cy="718145"/>
          </a:xfrm>
          <a:prstGeom prst="rect">
            <a:avLst/>
          </a:prstGeom>
        </p:spPr>
        <p:txBody>
          <a:bodyPr wrap="square" lIns="0" tIns="0" rIns="0" bIns="0" rtlCol="0" anchor="t">
            <a:spAutoFit/>
          </a:bodyPr>
          <a:lstStyle/>
          <a:p>
            <a:pPr algn="ctr">
              <a:lnSpc>
                <a:spcPts val="2799"/>
              </a:lnSpc>
            </a:pPr>
            <a:r>
              <a:rPr lang="en-US" sz="2400" dirty="0">
                <a:solidFill>
                  <a:schemeClr val="bg2">
                    <a:lumMod val="75000"/>
                  </a:schemeClr>
                </a:solidFill>
                <a:latin typeface="Kingred Modern" panose="020B0604020202020204" charset="0"/>
              </a:rPr>
              <a:t>Tailor Service at your doorstep</a:t>
            </a:r>
          </a:p>
          <a:p>
            <a:pPr algn="ctr">
              <a:lnSpc>
                <a:spcPts val="2799"/>
              </a:lnSpc>
            </a:pPr>
            <a:r>
              <a:rPr lang="en-US" sz="2400" dirty="0">
                <a:solidFill>
                  <a:schemeClr val="bg2">
                    <a:lumMod val="75000"/>
                  </a:schemeClr>
                </a:solidFill>
                <a:latin typeface="Kingred Modern" panose="020B0604020202020204" charset="0"/>
              </a:rPr>
              <a:t>   PICK . STICH . DELIVERY</a:t>
            </a:r>
          </a:p>
        </p:txBody>
      </p:sp>
      <p:pic>
        <p:nvPicPr>
          <p:cNvPr id="22" name="Graphic 21" descr="Chevron arrows with solid fill">
            <a:extLst>
              <a:ext uri="{FF2B5EF4-FFF2-40B4-BE49-F238E27FC236}">
                <a16:creationId xmlns:a16="http://schemas.microsoft.com/office/drawing/2014/main" id="{7A614F0C-168D-3178-610C-3BB5DEACE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914" y="5551123"/>
            <a:ext cx="762000" cy="762000"/>
          </a:xfrm>
          <a:prstGeom prst="rect">
            <a:avLst/>
          </a:prstGeom>
        </p:spPr>
      </p:pic>
      <p:sp>
        <p:nvSpPr>
          <p:cNvPr id="23" name="TextBox 22">
            <a:extLst>
              <a:ext uri="{FF2B5EF4-FFF2-40B4-BE49-F238E27FC236}">
                <a16:creationId xmlns:a16="http://schemas.microsoft.com/office/drawing/2014/main" id="{CA064B9F-945C-5BEE-B034-AC4024D41551}"/>
              </a:ext>
            </a:extLst>
          </p:cNvPr>
          <p:cNvSpPr txBox="1"/>
          <p:nvPr/>
        </p:nvSpPr>
        <p:spPr>
          <a:xfrm>
            <a:off x="1801474" y="2414117"/>
            <a:ext cx="5858439" cy="2554545"/>
          </a:xfrm>
          <a:prstGeom prst="rect">
            <a:avLst/>
          </a:prstGeom>
          <a:noFill/>
        </p:spPr>
        <p:txBody>
          <a:bodyPr wrap="square" rtlCol="0">
            <a:spAutoFit/>
          </a:bodyPr>
          <a:lstStyle/>
          <a:p>
            <a:r>
              <a:rPr lang="en-IN" sz="8000" i="1" dirty="0">
                <a:solidFill>
                  <a:schemeClr val="bg2">
                    <a:lumMod val="75000"/>
                  </a:schemeClr>
                </a:solidFill>
                <a:latin typeface="Kingred Modern" panose="020B0604020202020204" charset="0"/>
              </a:rPr>
              <a:t>STICH</a:t>
            </a:r>
          </a:p>
          <a:p>
            <a:r>
              <a:rPr lang="en-IN" sz="8000" i="1" dirty="0">
                <a:solidFill>
                  <a:schemeClr val="bg2">
                    <a:lumMod val="75000"/>
                  </a:schemeClr>
                </a:solidFill>
                <a:latin typeface="Kingred Modern" panose="020B0604020202020204" charset="0"/>
              </a:rPr>
              <a:t>        IT</a:t>
            </a:r>
          </a:p>
        </p:txBody>
      </p:sp>
      <p:sp>
        <p:nvSpPr>
          <p:cNvPr id="24" name="TextBox 23">
            <a:extLst>
              <a:ext uri="{FF2B5EF4-FFF2-40B4-BE49-F238E27FC236}">
                <a16:creationId xmlns:a16="http://schemas.microsoft.com/office/drawing/2014/main" id="{430726A2-7623-1D9C-1722-BFBD616547E2}"/>
              </a:ext>
            </a:extLst>
          </p:cNvPr>
          <p:cNvSpPr txBox="1"/>
          <p:nvPr/>
        </p:nvSpPr>
        <p:spPr>
          <a:xfrm>
            <a:off x="1280886" y="865589"/>
            <a:ext cx="1981200" cy="461665"/>
          </a:xfrm>
          <a:prstGeom prst="rect">
            <a:avLst/>
          </a:prstGeom>
          <a:noFill/>
        </p:spPr>
        <p:txBody>
          <a:bodyPr wrap="square" rtlCol="0">
            <a:spAutoFit/>
          </a:bodyPr>
          <a:lstStyle/>
          <a:p>
            <a:r>
              <a:rPr lang="en-IN" sz="2400" dirty="0">
                <a:solidFill>
                  <a:schemeClr val="bg2">
                    <a:lumMod val="75000"/>
                  </a:schemeClr>
                </a:solidFill>
              </a:rPr>
              <a:t>Stich It</a:t>
            </a:r>
          </a:p>
        </p:txBody>
      </p:sp>
      <p:pic>
        <p:nvPicPr>
          <p:cNvPr id="25" name="Picture 24">
            <a:extLst>
              <a:ext uri="{FF2B5EF4-FFF2-40B4-BE49-F238E27FC236}">
                <a16:creationId xmlns:a16="http://schemas.microsoft.com/office/drawing/2014/main" id="{6C5A7635-3D8B-09E8-99F7-0AA6B8320E6B}"/>
              </a:ext>
            </a:extLst>
          </p:cNvPr>
          <p:cNvPicPr>
            <a:picLocks noChangeAspect="1"/>
          </p:cNvPicPr>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457200" y="636564"/>
            <a:ext cx="919717" cy="919717"/>
          </a:xfrm>
          <a:prstGeom prst="rect">
            <a:avLst/>
          </a:prstGeom>
          <a:noFill/>
        </p:spPr>
      </p:pic>
      <p:sp>
        <p:nvSpPr>
          <p:cNvPr id="27" name="Rectangle: Rounded Corners 26">
            <a:extLst>
              <a:ext uri="{FF2B5EF4-FFF2-40B4-BE49-F238E27FC236}">
                <a16:creationId xmlns:a16="http://schemas.microsoft.com/office/drawing/2014/main" id="{03DB6CF3-CAEC-2240-2CF5-75BFEB4BECD2}"/>
              </a:ext>
            </a:extLst>
          </p:cNvPr>
          <p:cNvSpPr/>
          <p:nvPr/>
        </p:nvSpPr>
        <p:spPr>
          <a:xfrm>
            <a:off x="4085772" y="961019"/>
            <a:ext cx="3534228" cy="39633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dirty="0">
                <a:solidFill>
                  <a:schemeClr val="tx1"/>
                </a:solidFill>
                <a:latin typeface="+mj-lt"/>
              </a:rPr>
              <a:t>Search</a:t>
            </a:r>
          </a:p>
        </p:txBody>
      </p:sp>
      <p:pic>
        <p:nvPicPr>
          <p:cNvPr id="28" name="Picture 27">
            <a:extLst>
              <a:ext uri="{FF2B5EF4-FFF2-40B4-BE49-F238E27FC236}">
                <a16:creationId xmlns:a16="http://schemas.microsoft.com/office/drawing/2014/main" id="{3921D432-1BEF-D4C3-1A02-EACDB2B44E8F}"/>
              </a:ext>
            </a:extLst>
          </p:cNvPr>
          <p:cNvPicPr>
            <a:picLocks noChangeAspect="1"/>
          </p:cNvPicPr>
          <p:nvPr/>
        </p:nvPicPr>
        <p:blipFill>
          <a:blip r:embed="rId8"/>
          <a:stretch>
            <a:fillRect/>
          </a:stretch>
        </p:blipFill>
        <p:spPr>
          <a:xfrm rot="10800000" flipH="1" flipV="1">
            <a:off x="4103914" y="977175"/>
            <a:ext cx="380175" cy="380175"/>
          </a:xfrm>
          <a:prstGeom prst="rect">
            <a:avLst/>
          </a:prstGeom>
        </p:spPr>
      </p:pic>
      <p:pic>
        <p:nvPicPr>
          <p:cNvPr id="30" name="Graphic 29" descr="List with solid fill">
            <a:extLst>
              <a:ext uri="{FF2B5EF4-FFF2-40B4-BE49-F238E27FC236}">
                <a16:creationId xmlns:a16="http://schemas.microsoft.com/office/drawing/2014/main" id="{921BCA63-96C4-5DAC-761A-8763C17B38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65984" y="894879"/>
            <a:ext cx="736127" cy="736127"/>
          </a:xfrm>
          <a:prstGeom prst="rect">
            <a:avLst/>
          </a:prstGeom>
        </p:spPr>
      </p:pic>
      <p:sp>
        <p:nvSpPr>
          <p:cNvPr id="31" name="TextBox 30">
            <a:extLst>
              <a:ext uri="{FF2B5EF4-FFF2-40B4-BE49-F238E27FC236}">
                <a16:creationId xmlns:a16="http://schemas.microsoft.com/office/drawing/2014/main" id="{24DFA055-C57A-7F66-D125-1D2310811CCD}"/>
              </a:ext>
            </a:extLst>
          </p:cNvPr>
          <p:cNvSpPr txBox="1"/>
          <p:nvPr/>
        </p:nvSpPr>
        <p:spPr>
          <a:xfrm>
            <a:off x="10167438" y="1002952"/>
            <a:ext cx="1600200" cy="461665"/>
          </a:xfrm>
          <a:prstGeom prst="rect">
            <a:avLst/>
          </a:prstGeom>
          <a:noFill/>
        </p:spPr>
        <p:txBody>
          <a:bodyPr wrap="square" rtlCol="0">
            <a:spAutoFit/>
          </a:bodyPr>
          <a:lstStyle/>
          <a:p>
            <a:pPr algn="ctr"/>
            <a:r>
              <a:rPr lang="en-IN" sz="2400" dirty="0">
                <a:solidFill>
                  <a:schemeClr val="bg2">
                    <a:lumMod val="75000"/>
                  </a:schemeClr>
                </a:solidFill>
              </a:rPr>
              <a:t>About Us</a:t>
            </a:r>
          </a:p>
        </p:txBody>
      </p:sp>
      <p:sp>
        <p:nvSpPr>
          <p:cNvPr id="32" name="TextBox 31">
            <a:extLst>
              <a:ext uri="{FF2B5EF4-FFF2-40B4-BE49-F238E27FC236}">
                <a16:creationId xmlns:a16="http://schemas.microsoft.com/office/drawing/2014/main" id="{B6EBE414-2C29-95F2-0838-994103EAC843}"/>
              </a:ext>
            </a:extLst>
          </p:cNvPr>
          <p:cNvSpPr txBox="1"/>
          <p:nvPr/>
        </p:nvSpPr>
        <p:spPr>
          <a:xfrm>
            <a:off x="8565955" y="972975"/>
            <a:ext cx="1183666" cy="461665"/>
          </a:xfrm>
          <a:prstGeom prst="rect">
            <a:avLst/>
          </a:prstGeom>
          <a:noFill/>
        </p:spPr>
        <p:txBody>
          <a:bodyPr wrap="square" rtlCol="0">
            <a:spAutoFit/>
          </a:bodyPr>
          <a:lstStyle/>
          <a:p>
            <a:pPr algn="ctr"/>
            <a:r>
              <a:rPr lang="en-IN" sz="2400" dirty="0">
                <a:solidFill>
                  <a:schemeClr val="bg2">
                    <a:lumMod val="75000"/>
                  </a:schemeClr>
                </a:solidFill>
              </a:rPr>
              <a:t>Home</a:t>
            </a:r>
          </a:p>
        </p:txBody>
      </p:sp>
      <p:sp>
        <p:nvSpPr>
          <p:cNvPr id="33" name="TextBox 32">
            <a:extLst>
              <a:ext uri="{FF2B5EF4-FFF2-40B4-BE49-F238E27FC236}">
                <a16:creationId xmlns:a16="http://schemas.microsoft.com/office/drawing/2014/main" id="{167D0D16-322B-05CE-62A6-771D994BC30E}"/>
              </a:ext>
            </a:extLst>
          </p:cNvPr>
          <p:cNvSpPr txBox="1"/>
          <p:nvPr/>
        </p:nvSpPr>
        <p:spPr>
          <a:xfrm>
            <a:off x="12058466" y="994395"/>
            <a:ext cx="2743201" cy="461665"/>
          </a:xfrm>
          <a:prstGeom prst="rect">
            <a:avLst/>
          </a:prstGeom>
          <a:noFill/>
        </p:spPr>
        <p:txBody>
          <a:bodyPr wrap="square" rtlCol="0">
            <a:spAutoFit/>
          </a:bodyPr>
          <a:lstStyle/>
          <a:p>
            <a:r>
              <a:rPr lang="en-IN" sz="2400" dirty="0">
                <a:solidFill>
                  <a:schemeClr val="bg2">
                    <a:lumMod val="75000"/>
                  </a:schemeClr>
                </a:solidFill>
              </a:rPr>
              <a:t>Book Appointment </a:t>
            </a:r>
          </a:p>
        </p:txBody>
      </p:sp>
      <p:sp>
        <p:nvSpPr>
          <p:cNvPr id="34" name="Arrow: Chevron 33">
            <a:extLst>
              <a:ext uri="{FF2B5EF4-FFF2-40B4-BE49-F238E27FC236}">
                <a16:creationId xmlns:a16="http://schemas.microsoft.com/office/drawing/2014/main" id="{AD17274E-93FF-E705-D378-7D2C40301875}"/>
              </a:ext>
            </a:extLst>
          </p:cNvPr>
          <p:cNvSpPr/>
          <p:nvPr/>
        </p:nvSpPr>
        <p:spPr>
          <a:xfrm rot="16200000" flipH="1">
            <a:off x="14604152" y="1129574"/>
            <a:ext cx="56493" cy="213358"/>
          </a:xfrm>
          <a:prstGeom prst="chevron">
            <a:avLst/>
          </a:prstGeom>
          <a:solidFill>
            <a:schemeClr val="bg2">
              <a:lumMod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BF1276A0-60AF-96E3-2330-84E595146904}"/>
              </a:ext>
            </a:extLst>
          </p:cNvPr>
          <p:cNvSpPr txBox="1"/>
          <p:nvPr/>
        </p:nvSpPr>
        <p:spPr>
          <a:xfrm>
            <a:off x="15176263" y="8669010"/>
            <a:ext cx="1571299" cy="461665"/>
          </a:xfrm>
          <a:prstGeom prst="rect">
            <a:avLst/>
          </a:prstGeom>
          <a:solidFill>
            <a:schemeClr val="bg2">
              <a:lumMod val="25000"/>
            </a:schemeClr>
          </a:solidFill>
        </p:spPr>
        <p:txBody>
          <a:bodyPr wrap="square" rtlCol="0">
            <a:spAutoFit/>
          </a:bodyPr>
          <a:lstStyle/>
          <a:p>
            <a:pPr algn="ctr"/>
            <a:r>
              <a:rPr lang="en-IN" sz="2400" dirty="0">
                <a:solidFill>
                  <a:schemeClr val="bg2">
                    <a:lumMod val="75000"/>
                  </a:schemeClr>
                </a:solidFill>
              </a:rPr>
              <a:t>Contact Us</a:t>
            </a:r>
          </a:p>
        </p:txBody>
      </p:sp>
      <p:pic>
        <p:nvPicPr>
          <p:cNvPr id="37" name="Graphic 36" descr="Call center with solid fill">
            <a:extLst>
              <a:ext uri="{FF2B5EF4-FFF2-40B4-BE49-F238E27FC236}">
                <a16:creationId xmlns:a16="http://schemas.microsoft.com/office/drawing/2014/main" id="{695A3AA3-D336-D6BE-4849-BF6D87CEFC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66693" y="8589494"/>
            <a:ext cx="541181" cy="541181"/>
          </a:xfrm>
          <a:prstGeom prst="rect">
            <a:avLst/>
          </a:prstGeom>
        </p:spPr>
      </p:pic>
      <p:sp>
        <p:nvSpPr>
          <p:cNvPr id="38" name="TextBox 37">
            <a:extLst>
              <a:ext uri="{FF2B5EF4-FFF2-40B4-BE49-F238E27FC236}">
                <a16:creationId xmlns:a16="http://schemas.microsoft.com/office/drawing/2014/main" id="{B378416F-0946-C556-2882-9BCF7150513A}"/>
              </a:ext>
            </a:extLst>
          </p:cNvPr>
          <p:cNvSpPr txBox="1"/>
          <p:nvPr/>
        </p:nvSpPr>
        <p:spPr>
          <a:xfrm>
            <a:off x="15253971" y="1002819"/>
            <a:ext cx="1295400" cy="461665"/>
          </a:xfrm>
          <a:prstGeom prst="rect">
            <a:avLst/>
          </a:prstGeom>
          <a:noFill/>
          <a:ln>
            <a:noFill/>
          </a:ln>
        </p:spPr>
        <p:txBody>
          <a:bodyPr wrap="square" rtlCol="0">
            <a:spAutoFit/>
          </a:bodyPr>
          <a:lstStyle/>
          <a:p>
            <a:pPr algn="ctr"/>
            <a:r>
              <a:rPr lang="en-IN" sz="2400" dirty="0">
                <a:solidFill>
                  <a:schemeClr val="bg2">
                    <a:lumMod val="75000"/>
                  </a:schemeClr>
                </a:solidFill>
              </a:rPr>
              <a:t>Log Out</a:t>
            </a:r>
          </a:p>
        </p:txBody>
      </p:sp>
      <p:graphicFrame>
        <p:nvGraphicFramePr>
          <p:cNvPr id="7" name="Table 6">
            <a:extLst>
              <a:ext uri="{FF2B5EF4-FFF2-40B4-BE49-F238E27FC236}">
                <a16:creationId xmlns:a16="http://schemas.microsoft.com/office/drawing/2014/main" id="{1FF3E882-DB7B-7904-A5C9-7BBECFA9EF9A}"/>
              </a:ext>
            </a:extLst>
          </p:cNvPr>
          <p:cNvGraphicFramePr>
            <a:graphicFrameLocks noGrp="1"/>
          </p:cNvGraphicFramePr>
          <p:nvPr>
            <p:extLst>
              <p:ext uri="{D42A27DB-BD31-4B8C-83A1-F6EECF244321}">
                <p14:modId xmlns:p14="http://schemas.microsoft.com/office/powerpoint/2010/main" val="4268797922"/>
              </p:ext>
            </p:extLst>
          </p:nvPr>
        </p:nvGraphicFramePr>
        <p:xfrm>
          <a:off x="13563601" y="1577173"/>
          <a:ext cx="4304310" cy="6428683"/>
        </p:xfrm>
        <a:graphic>
          <a:graphicData uri="http://schemas.openxmlformats.org/drawingml/2006/table">
            <a:tbl>
              <a:tblPr firstRow="1" bandRow="1">
                <a:tableStyleId>{5C22544A-7EE6-4342-B048-85BDC9FD1C3A}</a:tableStyleId>
              </a:tblPr>
              <a:tblGrid>
                <a:gridCol w="4304310">
                  <a:extLst>
                    <a:ext uri="{9D8B030D-6E8A-4147-A177-3AD203B41FA5}">
                      <a16:colId xmlns:a16="http://schemas.microsoft.com/office/drawing/2014/main" val="414805662"/>
                    </a:ext>
                  </a:extLst>
                </a:gridCol>
              </a:tblGrid>
              <a:tr h="907579">
                <a:tc>
                  <a:txBody>
                    <a:bodyPr/>
                    <a:lstStyle/>
                    <a:p>
                      <a:r>
                        <a:rPr lang="en-IN" sz="2400" b="0" dirty="0">
                          <a:solidFill>
                            <a:schemeClr val="tx1"/>
                          </a:solidFill>
                        </a:rPr>
                        <a:t>Your profile</a:t>
                      </a:r>
                    </a:p>
                  </a:txBody>
                  <a:tcPr>
                    <a:solidFill>
                      <a:schemeClr val="bg2">
                        <a:lumMod val="50000"/>
                      </a:schemeClr>
                    </a:solidFill>
                  </a:tcPr>
                </a:tc>
                <a:extLst>
                  <a:ext uri="{0D108BD9-81ED-4DB2-BD59-A6C34878D82A}">
                    <a16:rowId xmlns:a16="http://schemas.microsoft.com/office/drawing/2014/main" val="1215078214"/>
                  </a:ext>
                </a:extLst>
              </a:tr>
              <a:tr h="920184">
                <a:tc>
                  <a:txBody>
                    <a:bodyPr/>
                    <a:lstStyle/>
                    <a:p>
                      <a:r>
                        <a:rPr lang="en-IN" sz="2400" b="1" dirty="0">
                          <a:solidFill>
                            <a:schemeClr val="bg2">
                              <a:lumMod val="90000"/>
                            </a:schemeClr>
                          </a:solidFill>
                        </a:rPr>
                        <a:t>Book appointment</a:t>
                      </a:r>
                    </a:p>
                  </a:txBody>
                  <a:tcPr>
                    <a:solidFill>
                      <a:schemeClr val="bg2">
                        <a:lumMod val="50000"/>
                      </a:schemeClr>
                    </a:solidFill>
                  </a:tcPr>
                </a:tc>
                <a:extLst>
                  <a:ext uri="{0D108BD9-81ED-4DB2-BD59-A6C34878D82A}">
                    <a16:rowId xmlns:a16="http://schemas.microsoft.com/office/drawing/2014/main" val="1426998455"/>
                  </a:ext>
                </a:extLst>
              </a:tr>
              <a:tr h="920184">
                <a:tc>
                  <a:txBody>
                    <a:bodyPr/>
                    <a:lstStyle/>
                    <a:p>
                      <a:r>
                        <a:rPr lang="en-IN" sz="2400" dirty="0"/>
                        <a:t>Contact us</a:t>
                      </a:r>
                    </a:p>
                  </a:txBody>
                  <a:tcPr>
                    <a:solidFill>
                      <a:schemeClr val="bg2">
                        <a:lumMod val="50000"/>
                      </a:schemeClr>
                    </a:solidFill>
                  </a:tcPr>
                </a:tc>
                <a:extLst>
                  <a:ext uri="{0D108BD9-81ED-4DB2-BD59-A6C34878D82A}">
                    <a16:rowId xmlns:a16="http://schemas.microsoft.com/office/drawing/2014/main" val="114118758"/>
                  </a:ext>
                </a:extLst>
              </a:tr>
              <a:tr h="920184">
                <a:tc>
                  <a:txBody>
                    <a:bodyPr/>
                    <a:lstStyle/>
                    <a:p>
                      <a:r>
                        <a:rPr lang="en-IN" sz="2400" dirty="0"/>
                        <a:t>Feedback</a:t>
                      </a:r>
                    </a:p>
                  </a:txBody>
                  <a:tcPr>
                    <a:solidFill>
                      <a:schemeClr val="bg2">
                        <a:lumMod val="50000"/>
                      </a:schemeClr>
                    </a:solidFill>
                  </a:tcPr>
                </a:tc>
                <a:extLst>
                  <a:ext uri="{0D108BD9-81ED-4DB2-BD59-A6C34878D82A}">
                    <a16:rowId xmlns:a16="http://schemas.microsoft.com/office/drawing/2014/main" val="4230375614"/>
                  </a:ext>
                </a:extLst>
              </a:tr>
              <a:tr h="920184">
                <a:tc>
                  <a:txBody>
                    <a:bodyPr/>
                    <a:lstStyle/>
                    <a:p>
                      <a:r>
                        <a:rPr lang="en-IN" sz="2400" dirty="0"/>
                        <a:t>Complain</a:t>
                      </a:r>
                    </a:p>
                  </a:txBody>
                  <a:tcPr>
                    <a:solidFill>
                      <a:schemeClr val="bg2">
                        <a:lumMod val="50000"/>
                      </a:schemeClr>
                    </a:solidFill>
                  </a:tcPr>
                </a:tc>
                <a:extLst>
                  <a:ext uri="{0D108BD9-81ED-4DB2-BD59-A6C34878D82A}">
                    <a16:rowId xmlns:a16="http://schemas.microsoft.com/office/drawing/2014/main" val="520464564"/>
                  </a:ext>
                </a:extLst>
              </a:tr>
              <a:tr h="920184">
                <a:tc>
                  <a:txBody>
                    <a:bodyPr/>
                    <a:lstStyle/>
                    <a:p>
                      <a:r>
                        <a:rPr lang="en-IN" sz="2400" dirty="0"/>
                        <a:t>Track status</a:t>
                      </a:r>
                    </a:p>
                  </a:txBody>
                  <a:tcPr>
                    <a:solidFill>
                      <a:schemeClr val="bg2">
                        <a:lumMod val="50000"/>
                      </a:schemeClr>
                    </a:solidFill>
                  </a:tcPr>
                </a:tc>
                <a:extLst>
                  <a:ext uri="{0D108BD9-81ED-4DB2-BD59-A6C34878D82A}">
                    <a16:rowId xmlns:a16="http://schemas.microsoft.com/office/drawing/2014/main" val="3065761596"/>
                  </a:ext>
                </a:extLst>
              </a:tr>
              <a:tr h="920184">
                <a:tc>
                  <a:txBody>
                    <a:bodyPr/>
                    <a:lstStyle/>
                    <a:p>
                      <a:r>
                        <a:rPr lang="en-IN" sz="2400" dirty="0"/>
                        <a:t>Log Out</a:t>
                      </a:r>
                    </a:p>
                  </a:txBody>
                  <a:tcPr>
                    <a:solidFill>
                      <a:schemeClr val="bg2">
                        <a:lumMod val="50000"/>
                      </a:schemeClr>
                    </a:solidFill>
                  </a:tcPr>
                </a:tc>
                <a:extLst>
                  <a:ext uri="{0D108BD9-81ED-4DB2-BD59-A6C34878D82A}">
                    <a16:rowId xmlns:a16="http://schemas.microsoft.com/office/drawing/2014/main" val="3695401416"/>
                  </a:ext>
                </a:extLst>
              </a:tr>
            </a:tbl>
          </a:graphicData>
        </a:graphic>
      </p:graphicFrame>
      <p:pic>
        <p:nvPicPr>
          <p:cNvPr id="6" name="Graphic 5" descr="Cursor with solid fill">
            <a:extLst>
              <a:ext uri="{FF2B5EF4-FFF2-40B4-BE49-F238E27FC236}">
                <a16:creationId xmlns:a16="http://schemas.microsoft.com/office/drawing/2014/main" id="{4A69782C-7BFD-9B5E-0697-2DC40046C8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698510" y="2699557"/>
            <a:ext cx="677545" cy="677545"/>
          </a:xfrm>
          <a:prstGeom prst="rect">
            <a:avLst/>
          </a:prstGeom>
        </p:spPr>
      </p:pic>
    </p:spTree>
    <p:extLst>
      <p:ext uri="{BB962C8B-B14F-4D97-AF65-F5344CB8AC3E}">
        <p14:creationId xmlns:p14="http://schemas.microsoft.com/office/powerpoint/2010/main" val="36638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sp>
        <p:nvSpPr>
          <p:cNvPr id="6" name="AutoShape 6"/>
          <p:cNvSpPr/>
          <p:nvPr/>
        </p:nvSpPr>
        <p:spPr>
          <a:xfrm flipH="1" flipV="1">
            <a:off x="0" y="7997565"/>
            <a:ext cx="18288000" cy="19050"/>
          </a:xfrm>
          <a:prstGeom prst="line">
            <a:avLst/>
          </a:prstGeom>
          <a:ln w="9525" cap="flat">
            <a:solidFill>
              <a:srgbClr val="000000"/>
            </a:solidFill>
            <a:prstDash val="solid"/>
            <a:headEnd type="none" w="sm" len="sm"/>
            <a:tailEnd type="none" w="sm" len="sm"/>
          </a:ln>
        </p:spPr>
      </p:sp>
      <p:sp>
        <p:nvSpPr>
          <p:cNvPr id="7" name="AutoShape 7"/>
          <p:cNvSpPr/>
          <p:nvPr/>
        </p:nvSpPr>
        <p:spPr>
          <a:xfrm flipV="1">
            <a:off x="3389429" y="-142875"/>
            <a:ext cx="2381" cy="10429875"/>
          </a:xfrm>
          <a:prstGeom prst="line">
            <a:avLst/>
          </a:prstGeom>
          <a:ln w="9525" cap="flat">
            <a:solidFill>
              <a:srgbClr val="000000"/>
            </a:solidFill>
            <a:prstDash val="solid"/>
            <a:headEnd type="none" w="sm" len="sm"/>
            <a:tailEnd type="none" w="sm" len="sm"/>
          </a:ln>
        </p:spPr>
      </p:sp>
      <p:sp>
        <p:nvSpPr>
          <p:cNvPr id="8" name="Freeform 8"/>
          <p:cNvSpPr/>
          <p:nvPr/>
        </p:nvSpPr>
        <p:spPr>
          <a:xfrm>
            <a:off x="3123355" y="7733872"/>
            <a:ext cx="532149" cy="532149"/>
          </a:xfrm>
          <a:custGeom>
            <a:avLst/>
            <a:gdLst/>
            <a:ahLst/>
            <a:cxnLst/>
            <a:rect l="l" t="t" r="r" b="b"/>
            <a:pathLst>
              <a:path w="532149" h="532149">
                <a:moveTo>
                  <a:pt x="0" y="0"/>
                </a:moveTo>
                <a:lnTo>
                  <a:pt x="532149" y="0"/>
                </a:lnTo>
                <a:lnTo>
                  <a:pt x="532149" y="532149"/>
                </a:lnTo>
                <a:lnTo>
                  <a:pt x="0" y="532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7125629" y="9245843"/>
            <a:ext cx="790082" cy="523875"/>
          </a:xfrm>
          <a:prstGeom prst="rect">
            <a:avLst/>
          </a:prstGeom>
        </p:spPr>
        <p:txBody>
          <a:bodyPr lIns="0" tIns="0" rIns="0" bIns="0" rtlCol="0" anchor="t">
            <a:spAutoFit/>
          </a:bodyPr>
          <a:lstStyle/>
          <a:p>
            <a:pPr algn="ctr">
              <a:lnSpc>
                <a:spcPts val="4200"/>
              </a:lnSpc>
            </a:pPr>
            <a:r>
              <a:rPr lang="en-US" sz="3000">
                <a:solidFill>
                  <a:srgbClr val="000000"/>
                </a:solidFill>
                <a:latin typeface="Kingred Modern"/>
              </a:rPr>
              <a:t>10</a:t>
            </a:r>
          </a:p>
        </p:txBody>
      </p:sp>
      <p:sp>
        <p:nvSpPr>
          <p:cNvPr id="10" name="TextBox 10"/>
          <p:cNvSpPr txBox="1"/>
          <p:nvPr/>
        </p:nvSpPr>
        <p:spPr>
          <a:xfrm>
            <a:off x="4879182" y="4152900"/>
            <a:ext cx="9273452" cy="673261"/>
          </a:xfrm>
          <a:prstGeom prst="rect">
            <a:avLst/>
          </a:prstGeom>
        </p:spPr>
        <p:txBody>
          <a:bodyPr wrap="square" lIns="0" tIns="0" rIns="0" bIns="0" rtlCol="0" anchor="t">
            <a:spAutoFit/>
          </a:bodyPr>
          <a:lstStyle/>
          <a:p>
            <a:pPr algn="ctr">
              <a:lnSpc>
                <a:spcPts val="6999"/>
              </a:lnSpc>
            </a:pPr>
            <a:r>
              <a:rPr lang="en-US" sz="4999" spc="149" dirty="0">
                <a:solidFill>
                  <a:srgbClr val="000000"/>
                </a:solidFill>
                <a:latin typeface="Kingred Modern"/>
              </a:rPr>
              <a:t>THANK YOU!</a:t>
            </a:r>
          </a:p>
        </p:txBody>
      </p:sp>
      <p:sp>
        <p:nvSpPr>
          <p:cNvPr id="12" name="AutoShape 12"/>
          <p:cNvSpPr/>
          <p:nvPr/>
        </p:nvSpPr>
        <p:spPr>
          <a:xfrm flipV="1">
            <a:off x="14664146" y="-142876"/>
            <a:ext cx="2381" cy="10429875"/>
          </a:xfrm>
          <a:prstGeom prst="line">
            <a:avLst/>
          </a:prstGeom>
          <a:ln w="9525" cap="flat">
            <a:solidFill>
              <a:srgbClr val="000000"/>
            </a:solidFill>
            <a:prstDash val="solid"/>
            <a:headEnd type="none" w="sm" len="sm"/>
            <a:tailEnd type="none" w="sm" len="sm"/>
          </a:ln>
        </p:spPr>
      </p:sp>
      <p:sp>
        <p:nvSpPr>
          <p:cNvPr id="13" name="Freeform 13"/>
          <p:cNvSpPr/>
          <p:nvPr/>
        </p:nvSpPr>
        <p:spPr>
          <a:xfrm>
            <a:off x="14398071" y="7733871"/>
            <a:ext cx="532149" cy="532149"/>
          </a:xfrm>
          <a:custGeom>
            <a:avLst/>
            <a:gdLst/>
            <a:ahLst/>
            <a:cxnLst/>
            <a:rect l="l" t="t" r="r" b="b"/>
            <a:pathLst>
              <a:path w="532149" h="532149">
                <a:moveTo>
                  <a:pt x="0" y="0"/>
                </a:moveTo>
                <a:lnTo>
                  <a:pt x="532149" y="0"/>
                </a:lnTo>
                <a:lnTo>
                  <a:pt x="532149" y="532149"/>
                </a:lnTo>
                <a:lnTo>
                  <a:pt x="0" y="532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Rectangle 1">
            <a:extLst>
              <a:ext uri="{FF2B5EF4-FFF2-40B4-BE49-F238E27FC236}">
                <a16:creationId xmlns:a16="http://schemas.microsoft.com/office/drawing/2014/main" id="{E917A6D5-B338-48DF-5F99-4B05AEEE010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sp>
        <p:nvSpPr>
          <p:cNvPr id="3" name="AutoShape 3"/>
          <p:cNvSpPr/>
          <p:nvPr/>
        </p:nvSpPr>
        <p:spPr>
          <a:xfrm flipH="1">
            <a:off x="381000" y="9843245"/>
            <a:ext cx="17907000" cy="1"/>
          </a:xfrm>
          <a:prstGeom prst="line">
            <a:avLst/>
          </a:prstGeom>
          <a:ln w="9525" cap="flat">
            <a:solidFill>
              <a:srgbClr val="000000"/>
            </a:solidFill>
            <a:prstDash val="solid"/>
            <a:headEnd type="none" w="sm" len="sm"/>
            <a:tailEnd type="none" w="sm" len="sm"/>
          </a:ln>
        </p:spPr>
      </p:sp>
      <p:sp>
        <p:nvSpPr>
          <p:cNvPr id="4" name="AutoShape 4"/>
          <p:cNvSpPr/>
          <p:nvPr/>
        </p:nvSpPr>
        <p:spPr>
          <a:xfrm flipV="1">
            <a:off x="762000" y="-16330"/>
            <a:ext cx="17131" cy="10303329"/>
          </a:xfrm>
          <a:prstGeom prst="line">
            <a:avLst/>
          </a:prstGeom>
          <a:ln w="9525" cap="flat">
            <a:solidFill>
              <a:srgbClr val="000000"/>
            </a:solidFill>
            <a:prstDash val="solid"/>
            <a:headEnd type="none" w="sm" len="sm"/>
            <a:tailEnd type="none" w="sm" len="sm"/>
          </a:ln>
        </p:spPr>
      </p:sp>
      <p:sp>
        <p:nvSpPr>
          <p:cNvPr id="5" name="Freeform 5"/>
          <p:cNvSpPr/>
          <p:nvPr/>
        </p:nvSpPr>
        <p:spPr>
          <a:xfrm>
            <a:off x="510675" y="9596221"/>
            <a:ext cx="532149" cy="532149"/>
          </a:xfrm>
          <a:custGeom>
            <a:avLst/>
            <a:gdLst/>
            <a:ahLst/>
            <a:cxnLst/>
            <a:rect l="l" t="t" r="r" b="b"/>
            <a:pathLst>
              <a:path w="532149" h="532149">
                <a:moveTo>
                  <a:pt x="0" y="0"/>
                </a:moveTo>
                <a:lnTo>
                  <a:pt x="532149" y="0"/>
                </a:lnTo>
                <a:lnTo>
                  <a:pt x="532149" y="532149"/>
                </a:lnTo>
                <a:lnTo>
                  <a:pt x="0" y="532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600200" y="453753"/>
            <a:ext cx="8426707" cy="897682"/>
          </a:xfrm>
          <a:prstGeom prst="rect">
            <a:avLst/>
          </a:prstGeom>
        </p:spPr>
        <p:txBody>
          <a:bodyPr wrap="square" lIns="0" tIns="0" rIns="0" bIns="0" rtlCol="0" anchor="t">
            <a:spAutoFit/>
          </a:bodyPr>
          <a:lstStyle/>
          <a:p>
            <a:pPr>
              <a:lnSpc>
                <a:spcPts val="6999"/>
              </a:lnSpc>
            </a:pPr>
            <a:r>
              <a:rPr lang="en-US" sz="6600" spc="149" dirty="0">
                <a:solidFill>
                  <a:srgbClr val="000000"/>
                </a:solidFill>
                <a:latin typeface="Kingred Modern"/>
              </a:rPr>
              <a:t>Agile Approach</a:t>
            </a:r>
          </a:p>
        </p:txBody>
      </p:sp>
      <p:sp>
        <p:nvSpPr>
          <p:cNvPr id="11" name="TextBox 11"/>
          <p:cNvSpPr txBox="1"/>
          <p:nvPr/>
        </p:nvSpPr>
        <p:spPr>
          <a:xfrm>
            <a:off x="17613285" y="984324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02</a:t>
            </a:r>
          </a:p>
        </p:txBody>
      </p:sp>
      <p:graphicFrame>
        <p:nvGraphicFramePr>
          <p:cNvPr id="26" name="Diagram 25">
            <a:extLst>
              <a:ext uri="{FF2B5EF4-FFF2-40B4-BE49-F238E27FC236}">
                <a16:creationId xmlns:a16="http://schemas.microsoft.com/office/drawing/2014/main" id="{FD075CF8-A577-8F14-16FA-1D54A5190D78}"/>
              </a:ext>
            </a:extLst>
          </p:cNvPr>
          <p:cNvGraphicFramePr/>
          <p:nvPr>
            <p:extLst>
              <p:ext uri="{D42A27DB-BD31-4B8C-83A1-F6EECF244321}">
                <p14:modId xmlns:p14="http://schemas.microsoft.com/office/powerpoint/2010/main" val="643309588"/>
              </p:ext>
            </p:extLst>
          </p:nvPr>
        </p:nvGraphicFramePr>
        <p:xfrm>
          <a:off x="6096000" y="1705247"/>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8190E94-4736-4E08-7484-74AFA621FFDE}"/>
              </a:ext>
            </a:extLst>
          </p:cNvPr>
          <p:cNvPicPr>
            <a:picLocks noChangeAspect="1"/>
          </p:cNvPicPr>
          <p:nvPr/>
        </p:nvPicPr>
        <p:blipFill>
          <a:blip r:embed="rId2"/>
          <a:stretch>
            <a:fillRect/>
          </a:stretch>
        </p:blipFill>
        <p:spPr>
          <a:xfrm>
            <a:off x="1307017" y="2510987"/>
            <a:ext cx="4603257" cy="7740657"/>
          </a:xfrm>
          <a:prstGeom prst="rect">
            <a:avLst/>
          </a:prstGeom>
        </p:spPr>
      </p:pic>
      <p:grpSp>
        <p:nvGrpSpPr>
          <p:cNvPr id="2" name="Group 2"/>
          <p:cNvGrpSpPr/>
          <p:nvPr/>
        </p:nvGrpSpPr>
        <p:grpSpPr>
          <a:xfrm flipV="1">
            <a:off x="6973969" y="-280307"/>
            <a:ext cx="11465613" cy="45719"/>
            <a:chOff x="0" y="0"/>
            <a:chExt cx="3019750" cy="2808748"/>
          </a:xfrm>
        </p:grpSpPr>
        <p:sp>
          <p:nvSpPr>
            <p:cNvPr id="3" name="Freeform 3"/>
            <p:cNvSpPr/>
            <p:nvPr/>
          </p:nvSpPr>
          <p:spPr>
            <a:xfrm>
              <a:off x="0" y="0"/>
              <a:ext cx="3019750" cy="2808748"/>
            </a:xfrm>
            <a:custGeom>
              <a:avLst/>
              <a:gdLst/>
              <a:ahLst/>
              <a:cxnLst/>
              <a:rect l="l" t="t" r="r" b="b"/>
              <a:pathLst>
                <a:path w="3019750" h="2808748">
                  <a:moveTo>
                    <a:pt x="0" y="0"/>
                  </a:moveTo>
                  <a:lnTo>
                    <a:pt x="3019750" y="0"/>
                  </a:lnTo>
                  <a:lnTo>
                    <a:pt x="3019750" y="2808748"/>
                  </a:lnTo>
                  <a:lnTo>
                    <a:pt x="0" y="2808748"/>
                  </a:lnTo>
                  <a:close/>
                </a:path>
              </a:pathLst>
            </a:custGeom>
            <a:solidFill>
              <a:srgbClr val="C8C7B3"/>
            </a:solidFill>
          </p:spPr>
        </p:sp>
        <p:sp>
          <p:nvSpPr>
            <p:cNvPr id="4" name="TextBox 4"/>
            <p:cNvSpPr txBox="1"/>
            <p:nvPr/>
          </p:nvSpPr>
          <p:spPr>
            <a:xfrm>
              <a:off x="0" y="-38100"/>
              <a:ext cx="3019750" cy="2846848"/>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flipV="1">
            <a:off x="0" y="2362507"/>
            <a:ext cx="18288000" cy="19050"/>
          </a:xfrm>
          <a:prstGeom prst="line">
            <a:avLst/>
          </a:prstGeom>
          <a:ln w="9525" cap="flat">
            <a:solidFill>
              <a:srgbClr val="000000"/>
            </a:solidFill>
            <a:prstDash val="solid"/>
            <a:headEnd type="none" w="sm" len="sm"/>
            <a:tailEnd type="none" w="sm" len="sm"/>
          </a:ln>
        </p:spPr>
      </p:sp>
      <p:sp>
        <p:nvSpPr>
          <p:cNvPr id="7" name="AutoShape 7"/>
          <p:cNvSpPr/>
          <p:nvPr/>
        </p:nvSpPr>
        <p:spPr>
          <a:xfrm flipV="1">
            <a:off x="6973970" y="2166870"/>
            <a:ext cx="0" cy="8120129"/>
          </a:xfrm>
          <a:prstGeom prst="line">
            <a:avLst/>
          </a:prstGeom>
          <a:ln w="9525" cap="flat">
            <a:solidFill>
              <a:srgbClr val="000000"/>
            </a:solidFill>
            <a:prstDash val="solid"/>
            <a:headEnd type="none" w="sm" len="sm"/>
            <a:tailEnd type="none" w="sm" len="sm"/>
          </a:ln>
        </p:spPr>
      </p:sp>
      <p:sp>
        <p:nvSpPr>
          <p:cNvPr id="8" name="Freeform 8"/>
          <p:cNvSpPr/>
          <p:nvPr/>
        </p:nvSpPr>
        <p:spPr>
          <a:xfrm>
            <a:off x="6707894" y="2098814"/>
            <a:ext cx="532149" cy="532149"/>
          </a:xfrm>
          <a:custGeom>
            <a:avLst/>
            <a:gdLst/>
            <a:ahLst/>
            <a:cxnLst/>
            <a:rect l="l" t="t" r="r" b="b"/>
            <a:pathLst>
              <a:path w="532149" h="532149">
                <a:moveTo>
                  <a:pt x="0" y="0"/>
                </a:moveTo>
                <a:lnTo>
                  <a:pt x="532149" y="0"/>
                </a:lnTo>
                <a:lnTo>
                  <a:pt x="532149" y="532148"/>
                </a:lnTo>
                <a:lnTo>
                  <a:pt x="0" y="532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57200" y="844623"/>
            <a:ext cx="7468069" cy="673261"/>
          </a:xfrm>
          <a:prstGeom prst="rect">
            <a:avLst/>
          </a:prstGeom>
        </p:spPr>
        <p:txBody>
          <a:bodyPr wrap="square" lIns="0" tIns="0" rIns="0" bIns="0" rtlCol="0" anchor="t">
            <a:spAutoFit/>
          </a:bodyPr>
          <a:lstStyle/>
          <a:p>
            <a:pPr algn="ctr">
              <a:lnSpc>
                <a:spcPts val="6999"/>
              </a:lnSpc>
            </a:pPr>
            <a:r>
              <a:rPr lang="en-US" sz="4999" b="1" spc="149" dirty="0">
                <a:solidFill>
                  <a:srgbClr val="000000"/>
                </a:solidFill>
                <a:latin typeface="Kingred Modern"/>
              </a:rPr>
              <a:t>INTRODUCTION</a:t>
            </a:r>
          </a:p>
        </p:txBody>
      </p:sp>
      <p:sp>
        <p:nvSpPr>
          <p:cNvPr id="13" name="TextBox 13"/>
          <p:cNvSpPr txBox="1"/>
          <p:nvPr/>
        </p:nvSpPr>
        <p:spPr>
          <a:xfrm>
            <a:off x="17373600" y="9720262"/>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04</a:t>
            </a:r>
          </a:p>
        </p:txBody>
      </p:sp>
      <p:sp>
        <p:nvSpPr>
          <p:cNvPr id="14" name="TextBox 14"/>
          <p:cNvSpPr txBox="1"/>
          <p:nvPr/>
        </p:nvSpPr>
        <p:spPr>
          <a:xfrm>
            <a:off x="7757077" y="2687886"/>
            <a:ext cx="9754069" cy="721095"/>
          </a:xfrm>
          <a:prstGeom prst="rect">
            <a:avLst/>
          </a:prstGeom>
        </p:spPr>
        <p:txBody>
          <a:bodyPr lIns="0" tIns="0" rIns="0" bIns="0" rtlCol="0" anchor="t">
            <a:spAutoFit/>
          </a:bodyPr>
          <a:lstStyle/>
          <a:p>
            <a:pPr>
              <a:lnSpc>
                <a:spcPts val="2799"/>
              </a:lnSpc>
            </a:pPr>
            <a:r>
              <a:rPr lang="en-US" sz="2800" dirty="0">
                <a:solidFill>
                  <a:srgbClr val="000000"/>
                </a:solidFill>
                <a:latin typeface="Kingred Modern" panose="020B0604020202020204" charset="0"/>
              </a:rPr>
              <a:t>This website is used to connect user to the local tailor who go to their homes for user convenient. </a:t>
            </a:r>
          </a:p>
        </p:txBody>
      </p:sp>
      <p:sp>
        <p:nvSpPr>
          <p:cNvPr id="26" name="Rectangle 1">
            <a:extLst>
              <a:ext uri="{FF2B5EF4-FFF2-40B4-BE49-F238E27FC236}">
                <a16:creationId xmlns:a16="http://schemas.microsoft.com/office/drawing/2014/main" id="{B68325CE-D06E-5EC8-C1DF-10463B3B6BF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1" name="Graphic 30" descr="Woman carrying cloth">
            <a:extLst>
              <a:ext uri="{FF2B5EF4-FFF2-40B4-BE49-F238E27FC236}">
                <a16:creationId xmlns:a16="http://schemas.microsoft.com/office/drawing/2014/main" id="{4A65F096-505C-E991-C0A0-0B18165B10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0200" y="3283566"/>
            <a:ext cx="3571641" cy="7005248"/>
          </a:xfrm>
          <a:prstGeom prst="rect">
            <a:avLst/>
          </a:prstGeom>
        </p:spPr>
      </p:pic>
      <p:pic>
        <p:nvPicPr>
          <p:cNvPr id="33" name="Graphic 32" descr="Woman with long hair">
            <a:extLst>
              <a:ext uri="{FF2B5EF4-FFF2-40B4-BE49-F238E27FC236}">
                <a16:creationId xmlns:a16="http://schemas.microsoft.com/office/drawing/2014/main" id="{69934CA3-ECA9-7E59-BFB3-999BC84801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0233" y="2510987"/>
            <a:ext cx="1171574" cy="1301749"/>
          </a:xfrm>
          <a:prstGeom prst="rect">
            <a:avLst/>
          </a:prstGeom>
        </p:spPr>
      </p:pic>
      <p:pic>
        <p:nvPicPr>
          <p:cNvPr id="35" name="Graphic 34" descr="A smiling face">
            <a:extLst>
              <a:ext uri="{FF2B5EF4-FFF2-40B4-BE49-F238E27FC236}">
                <a16:creationId xmlns:a16="http://schemas.microsoft.com/office/drawing/2014/main" id="{54407678-4A8C-F548-26DB-20A0F13917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5910" y="2924423"/>
            <a:ext cx="447964" cy="461963"/>
          </a:xfrm>
          <a:prstGeom prst="rect">
            <a:avLst/>
          </a:prstGeom>
        </p:spPr>
      </p:pic>
      <p:sp>
        <p:nvSpPr>
          <p:cNvPr id="36" name="TextBox 35">
            <a:extLst>
              <a:ext uri="{FF2B5EF4-FFF2-40B4-BE49-F238E27FC236}">
                <a16:creationId xmlns:a16="http://schemas.microsoft.com/office/drawing/2014/main" id="{2FA6A892-6FE0-E683-8F31-CC7CF43E89D3}"/>
              </a:ext>
            </a:extLst>
          </p:cNvPr>
          <p:cNvSpPr txBox="1"/>
          <p:nvPr/>
        </p:nvSpPr>
        <p:spPr>
          <a:xfrm>
            <a:off x="7566816" y="4579462"/>
            <a:ext cx="10134590" cy="4247317"/>
          </a:xfrm>
          <a:prstGeom prst="rect">
            <a:avLst/>
          </a:prstGeom>
          <a:noFill/>
        </p:spPr>
        <p:txBody>
          <a:bodyPr wrap="square" rtlCol="0">
            <a:spAutoFit/>
          </a:bodyPr>
          <a:lstStyle/>
          <a:p>
            <a:r>
              <a:rPr lang="en-IN" dirty="0">
                <a:latin typeface="Kingred Modern" panose="020B0604020202020204" charset="0"/>
              </a:rPr>
              <a:t>Here simple explanation :-</a:t>
            </a:r>
          </a:p>
          <a:p>
            <a:endParaRPr lang="en-IN" dirty="0">
              <a:latin typeface="Kingred Modern" panose="020B0604020202020204" charset="0"/>
            </a:endParaRPr>
          </a:p>
          <a:p>
            <a:r>
              <a:rPr lang="en-IN" dirty="0">
                <a:latin typeface="Kingred Modern" panose="020B0604020202020204" charset="0"/>
              </a:rPr>
              <a:t>Imagine , A house having a marriage function and they need a tailor for stitching the material but they didn’t have time to go to the tailor . So, in this case they will visit this website and book an appointment with them.</a:t>
            </a:r>
          </a:p>
          <a:p>
            <a:endParaRPr lang="en-IN" dirty="0">
              <a:latin typeface="Kingred Modern" panose="020B0604020202020204" charset="0"/>
            </a:endParaRPr>
          </a:p>
          <a:p>
            <a:r>
              <a:rPr lang="en-IN" dirty="0">
                <a:latin typeface="Kingred Modern" panose="020B0604020202020204" charset="0"/>
              </a:rPr>
              <a:t>The local tailor nearby them or whoever the tailor they want will go to their house and pick up the material and take the measurements of  them stich it and deliver it.</a:t>
            </a:r>
          </a:p>
          <a:p>
            <a:endParaRPr lang="en-IN" dirty="0">
              <a:latin typeface="Kingred Modern" panose="020B0604020202020204" charset="0"/>
            </a:endParaRPr>
          </a:p>
          <a:p>
            <a:r>
              <a:rPr lang="en-IN" dirty="0">
                <a:latin typeface="Kingred Modern" panose="020B0604020202020204" charset="0"/>
              </a:rPr>
              <a:t>Tailor first will receive the request of the appointment if the tailor is free or will be able to handle the customer more than 4-5 so Tailor will accept it otherwise denied it the appointment or booking request.</a:t>
            </a:r>
          </a:p>
          <a:p>
            <a:endParaRPr lang="en-IN" dirty="0">
              <a:latin typeface="Kingred Modern" panose="020B0604020202020204" charset="0"/>
            </a:endParaRPr>
          </a:p>
          <a:p>
            <a:r>
              <a:rPr lang="en-IN" dirty="0"/>
              <a:t>  </a:t>
            </a:r>
          </a:p>
          <a:p>
            <a:r>
              <a:rPr lang="en-IN" dirty="0"/>
              <a:t> </a:t>
            </a:r>
          </a:p>
        </p:txBody>
      </p:sp>
      <p:pic>
        <p:nvPicPr>
          <p:cNvPr id="38" name="Graphic 37" descr="Chevron arrows with solid fill">
            <a:extLst>
              <a:ext uri="{FF2B5EF4-FFF2-40B4-BE49-F238E27FC236}">
                <a16:creationId xmlns:a16="http://schemas.microsoft.com/office/drawing/2014/main" id="{91B04583-07AE-3BB6-B634-16DB5D0E5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38075" y="893495"/>
            <a:ext cx="777553" cy="7775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1371600" y="64933"/>
            <a:ext cx="16431638" cy="9498167"/>
            <a:chOff x="-986" y="-38100"/>
            <a:chExt cx="4478455" cy="1087172"/>
          </a:xfrm>
          <a:effectLst/>
        </p:grpSpPr>
        <p:sp>
          <p:nvSpPr>
            <p:cNvPr id="3" name="Freeform 3"/>
            <p:cNvSpPr/>
            <p:nvPr/>
          </p:nvSpPr>
          <p:spPr>
            <a:xfrm>
              <a:off x="-986" y="-28844"/>
              <a:ext cx="4477469" cy="1077916"/>
            </a:xfrm>
            <a:custGeom>
              <a:avLst/>
              <a:gdLst/>
              <a:ahLst/>
              <a:cxnLst/>
              <a:rect l="l" t="t" r="r" b="b"/>
              <a:pathLst>
                <a:path w="4477469" h="1049072">
                  <a:moveTo>
                    <a:pt x="0" y="0"/>
                  </a:moveTo>
                  <a:lnTo>
                    <a:pt x="4477469" y="0"/>
                  </a:lnTo>
                  <a:lnTo>
                    <a:pt x="4477469" y="1049072"/>
                  </a:lnTo>
                  <a:lnTo>
                    <a:pt x="0" y="1049072"/>
                  </a:lnTo>
                  <a:close/>
                </a:path>
              </a:pathLst>
            </a:custGeom>
            <a:solidFill>
              <a:srgbClr val="C8C7B3"/>
            </a:solidFill>
          </p:spPr>
        </p:sp>
        <p:sp>
          <p:nvSpPr>
            <p:cNvPr id="4" name="TextBox 4"/>
            <p:cNvSpPr txBox="1"/>
            <p:nvPr/>
          </p:nvSpPr>
          <p:spPr>
            <a:xfrm>
              <a:off x="0" y="-38100"/>
              <a:ext cx="4477469" cy="1087172"/>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V="1">
            <a:off x="1349722" y="-1"/>
            <a:ext cx="57442" cy="10141202"/>
          </a:xfrm>
          <a:prstGeom prst="line">
            <a:avLst/>
          </a:prstGeom>
          <a:ln w="9525" cap="flat">
            <a:solidFill>
              <a:srgbClr val="000000"/>
            </a:solidFill>
            <a:prstDash val="solid"/>
            <a:headEnd type="none" w="sm" len="sm"/>
            <a:tailEnd type="none" w="sm" len="sm"/>
          </a:ln>
        </p:spPr>
      </p:sp>
      <p:sp>
        <p:nvSpPr>
          <p:cNvPr id="13" name="TextBox 13"/>
          <p:cNvSpPr txBox="1"/>
          <p:nvPr/>
        </p:nvSpPr>
        <p:spPr>
          <a:xfrm>
            <a:off x="17388076" y="976312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03</a:t>
            </a:r>
          </a:p>
        </p:txBody>
      </p:sp>
      <p:sp>
        <p:nvSpPr>
          <p:cNvPr id="15" name="TextBox 15"/>
          <p:cNvSpPr txBox="1"/>
          <p:nvPr/>
        </p:nvSpPr>
        <p:spPr>
          <a:xfrm>
            <a:off x="2195804" y="2691923"/>
            <a:ext cx="6623330" cy="335476"/>
          </a:xfrm>
          <a:prstGeom prst="rect">
            <a:avLst/>
          </a:prstGeom>
        </p:spPr>
        <p:txBody>
          <a:bodyPr lIns="0" tIns="0" rIns="0" bIns="0" rtlCol="0" anchor="t">
            <a:spAutoFit/>
          </a:bodyPr>
          <a:lstStyle/>
          <a:p>
            <a:pPr>
              <a:lnSpc>
                <a:spcPts val="2799"/>
              </a:lnSpc>
            </a:pPr>
            <a:r>
              <a:rPr lang="en-US" sz="1999" dirty="0">
                <a:solidFill>
                  <a:srgbClr val="000000"/>
                </a:solidFill>
                <a:latin typeface="Noto Sans"/>
              </a:rPr>
              <a:t> </a:t>
            </a:r>
          </a:p>
        </p:txBody>
      </p:sp>
      <p:sp>
        <p:nvSpPr>
          <p:cNvPr id="19" name="TextBox 18">
            <a:extLst>
              <a:ext uri="{FF2B5EF4-FFF2-40B4-BE49-F238E27FC236}">
                <a16:creationId xmlns:a16="http://schemas.microsoft.com/office/drawing/2014/main" id="{07C193CF-F07A-1AE1-79C0-8AAE48CC93F0}"/>
              </a:ext>
            </a:extLst>
          </p:cNvPr>
          <p:cNvSpPr txBox="1"/>
          <p:nvPr/>
        </p:nvSpPr>
        <p:spPr>
          <a:xfrm>
            <a:off x="2286000" y="2365679"/>
            <a:ext cx="15240000" cy="5570756"/>
          </a:xfrm>
          <a:prstGeom prst="rect">
            <a:avLst/>
          </a:prstGeom>
          <a:noFill/>
        </p:spPr>
        <p:txBody>
          <a:bodyPr wrap="square" rtlCol="0">
            <a:spAutoFit/>
          </a:bodyPr>
          <a:lstStyle/>
          <a:p>
            <a:pPr marL="285750" indent="-285750">
              <a:buFont typeface="Wingdings" panose="05000000000000000000" pitchFamily="2" charset="2"/>
              <a:buChar char="Ø"/>
            </a:pPr>
            <a:r>
              <a:rPr lang="en-IN" sz="2800" b="1" dirty="0">
                <a:latin typeface="Kingred Modern" panose="020B0604020202020204" charset="0"/>
              </a:rPr>
              <a:t>Input Goals :- STICH IT (title)</a:t>
            </a:r>
          </a:p>
          <a:p>
            <a:endParaRPr lang="en-IN" sz="2800" b="1" dirty="0">
              <a:latin typeface="Kingred Modern" panose="020B0604020202020204" charset="0"/>
            </a:endParaRPr>
          </a:p>
          <a:p>
            <a:pPr marL="285750" indent="-285750">
              <a:buFont typeface="Wingdings" panose="05000000000000000000" pitchFamily="2" charset="2"/>
              <a:buChar char="Ø"/>
            </a:pPr>
            <a:r>
              <a:rPr lang="en-IN" sz="2800" b="1" dirty="0">
                <a:latin typeface="Kingred Modern" panose="020B0604020202020204" charset="0"/>
              </a:rPr>
              <a:t>OBJECTIVE :- To give tailor service to the user at their doorsteps.</a:t>
            </a:r>
          </a:p>
          <a:p>
            <a:pPr marL="285750" indent="-285750">
              <a:buFont typeface="Wingdings" panose="05000000000000000000" pitchFamily="2" charset="2"/>
              <a:buChar char="Ø"/>
            </a:pPr>
            <a:endParaRPr lang="en-IN" sz="2800" b="1" dirty="0">
              <a:latin typeface="Kingred Modern" panose="020B0604020202020204" charset="0"/>
            </a:endParaRPr>
          </a:p>
          <a:p>
            <a:pPr marL="285750" indent="-285750">
              <a:buFont typeface="Wingdings" panose="05000000000000000000" pitchFamily="2" charset="2"/>
              <a:buChar char="Ø"/>
            </a:pPr>
            <a:r>
              <a:rPr lang="en-IN" sz="2800" b="1" dirty="0">
                <a:latin typeface="Kingred Modern" panose="020B0604020202020204" charset="0"/>
              </a:rPr>
              <a:t>Category :- A Dynamic Website</a:t>
            </a:r>
          </a:p>
          <a:p>
            <a:pPr marL="285750" indent="-285750">
              <a:buFont typeface="Wingdings" panose="05000000000000000000" pitchFamily="2" charset="2"/>
              <a:buChar char="Ø"/>
            </a:pPr>
            <a:endParaRPr lang="en-IN" sz="2800" b="1" dirty="0">
              <a:latin typeface="Kingred Modern" panose="020B0604020202020204" charset="0"/>
            </a:endParaRPr>
          </a:p>
          <a:p>
            <a:pPr marL="285750" indent="-285750">
              <a:buFont typeface="Wingdings" panose="05000000000000000000" pitchFamily="2" charset="2"/>
              <a:buChar char="Ø"/>
            </a:pPr>
            <a:r>
              <a:rPr lang="en-IN" sz="2800" b="1" dirty="0">
                <a:latin typeface="Kingred Modern" panose="020B0604020202020204" charset="0"/>
              </a:rPr>
              <a:t>Existing Model :- No this type of website doesn’t exists. </a:t>
            </a:r>
          </a:p>
          <a:p>
            <a:endParaRPr lang="en-IN" sz="2800" b="1" dirty="0">
              <a:latin typeface="Kingred Modern" panose="020B0604020202020204" charset="0"/>
            </a:endParaRPr>
          </a:p>
          <a:p>
            <a:pPr marL="285750" indent="-285750">
              <a:buFont typeface="Wingdings" panose="05000000000000000000" pitchFamily="2" charset="2"/>
              <a:buChar char="Ø"/>
            </a:pPr>
            <a:r>
              <a:rPr lang="en-IN" sz="2800" b="1" dirty="0">
                <a:latin typeface="Kingred Modern" panose="020B0604020202020204" charset="0"/>
              </a:rPr>
              <a:t>Solution :-  We designing this website to help the user as well as local tailor which are not recognized by the user . This website will help to those tailor where customer doesn’t visit. In this user will also get benefit because tailor will visit to their house and also provide home delivery.</a:t>
            </a:r>
          </a:p>
          <a:p>
            <a:pPr marL="285750" indent="-285750">
              <a:buFont typeface="Wingdings" panose="05000000000000000000" pitchFamily="2" charset="2"/>
              <a:buChar char="Ø"/>
            </a:pPr>
            <a:endParaRPr lang="en-IN" sz="2000" dirty="0">
              <a:latin typeface="+mj-lt"/>
            </a:endParaRPr>
          </a:p>
        </p:txBody>
      </p:sp>
      <p:pic>
        <p:nvPicPr>
          <p:cNvPr id="20" name="Picture 19">
            <a:extLst>
              <a:ext uri="{FF2B5EF4-FFF2-40B4-BE49-F238E27FC236}">
                <a16:creationId xmlns:a16="http://schemas.microsoft.com/office/drawing/2014/main" id="{0018C78C-C60B-87D2-9140-5E9E55C85B9F}"/>
              </a:ext>
            </a:extLst>
          </p:cNvPr>
          <p:cNvPicPr>
            <a:picLocks noChangeAspect="1"/>
          </p:cNvPicPr>
          <p:nvPr/>
        </p:nvPicPr>
        <p:blipFill>
          <a:blip r:embed="rId2"/>
          <a:stretch>
            <a:fillRect/>
          </a:stretch>
        </p:blipFill>
        <p:spPr>
          <a:xfrm>
            <a:off x="1113907" y="9273331"/>
            <a:ext cx="530398" cy="530398"/>
          </a:xfrm>
          <a:prstGeom prst="rect">
            <a:avLst/>
          </a:prstGeom>
        </p:spPr>
      </p:pic>
      <p:sp>
        <p:nvSpPr>
          <p:cNvPr id="22" name="TextBox 21">
            <a:extLst>
              <a:ext uri="{FF2B5EF4-FFF2-40B4-BE49-F238E27FC236}">
                <a16:creationId xmlns:a16="http://schemas.microsoft.com/office/drawing/2014/main" id="{A8059A73-2180-4106-1606-CC98EF312BE1}"/>
              </a:ext>
            </a:extLst>
          </p:cNvPr>
          <p:cNvSpPr txBox="1"/>
          <p:nvPr/>
        </p:nvSpPr>
        <p:spPr>
          <a:xfrm>
            <a:off x="1393134" y="375191"/>
            <a:ext cx="7086903" cy="1200329"/>
          </a:xfrm>
          <a:prstGeom prst="rect">
            <a:avLst/>
          </a:prstGeom>
          <a:noFill/>
        </p:spPr>
        <p:txBody>
          <a:bodyPr wrap="square" rtlCol="0">
            <a:spAutoFit/>
          </a:bodyPr>
          <a:lstStyle/>
          <a:p>
            <a:pPr algn="ctr"/>
            <a:r>
              <a:rPr lang="en-IN" sz="7200" b="1" dirty="0">
                <a:latin typeface="Kingred Modern" panose="020B0604020202020204" charset="0"/>
              </a:rPr>
              <a:t>PLANNING </a:t>
            </a:r>
          </a:p>
        </p:txBody>
      </p:sp>
      <p:pic>
        <p:nvPicPr>
          <p:cNvPr id="6" name="Graphic 5" descr="Chevron arrows with solid fill">
            <a:extLst>
              <a:ext uri="{FF2B5EF4-FFF2-40B4-BE49-F238E27FC236}">
                <a16:creationId xmlns:a16="http://schemas.microsoft.com/office/drawing/2014/main" id="{7AA03797-E2CC-FC92-CF8A-AD56680F51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6357" y="539436"/>
            <a:ext cx="1349763" cy="1349763"/>
          </a:xfrm>
          <a:prstGeom prst="rect">
            <a:avLst/>
          </a:prstGeom>
        </p:spPr>
      </p:pic>
      <p:sp>
        <p:nvSpPr>
          <p:cNvPr id="8" name="AutoShape 7">
            <a:extLst>
              <a:ext uri="{FF2B5EF4-FFF2-40B4-BE49-F238E27FC236}">
                <a16:creationId xmlns:a16="http://schemas.microsoft.com/office/drawing/2014/main" id="{0B33DE03-0546-5F00-8240-2681828384DE}"/>
              </a:ext>
            </a:extLst>
          </p:cNvPr>
          <p:cNvSpPr/>
          <p:nvPr/>
        </p:nvSpPr>
        <p:spPr>
          <a:xfrm>
            <a:off x="0" y="9534753"/>
            <a:ext cx="17831566" cy="3777"/>
          </a:xfrm>
          <a:prstGeom prst="line">
            <a:avLst/>
          </a:prstGeom>
          <a:ln w="9525"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561598" y="209550"/>
            <a:ext cx="17331361" cy="9620249"/>
            <a:chOff x="0" y="0"/>
            <a:chExt cx="3593837" cy="1456100"/>
          </a:xfrm>
        </p:grpSpPr>
        <p:sp>
          <p:nvSpPr>
            <p:cNvPr id="3" name="Freeform 3"/>
            <p:cNvSpPr/>
            <p:nvPr/>
          </p:nvSpPr>
          <p:spPr>
            <a:xfrm>
              <a:off x="0" y="0"/>
              <a:ext cx="3593837" cy="1456100"/>
            </a:xfrm>
            <a:custGeom>
              <a:avLst/>
              <a:gdLst/>
              <a:ahLst/>
              <a:cxnLst/>
              <a:rect l="l" t="t" r="r" b="b"/>
              <a:pathLst>
                <a:path w="3593837" h="1456100">
                  <a:moveTo>
                    <a:pt x="0" y="0"/>
                  </a:moveTo>
                  <a:lnTo>
                    <a:pt x="3593837" y="0"/>
                  </a:lnTo>
                  <a:lnTo>
                    <a:pt x="3593837" y="1456100"/>
                  </a:lnTo>
                  <a:lnTo>
                    <a:pt x="0" y="1456100"/>
                  </a:lnTo>
                  <a:close/>
                </a:path>
              </a:pathLst>
            </a:custGeom>
            <a:solidFill>
              <a:srgbClr val="C8C7B3"/>
            </a:solidFill>
          </p:spPr>
        </p:sp>
        <p:sp>
          <p:nvSpPr>
            <p:cNvPr id="4" name="TextBox 4"/>
            <p:cNvSpPr txBox="1"/>
            <p:nvPr/>
          </p:nvSpPr>
          <p:spPr>
            <a:xfrm>
              <a:off x="0" y="-38100"/>
              <a:ext cx="3593837" cy="14942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7497918" y="9761339"/>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05</a:t>
            </a:r>
          </a:p>
        </p:txBody>
      </p:sp>
      <p:sp>
        <p:nvSpPr>
          <p:cNvPr id="9" name="AutoShape 9"/>
          <p:cNvSpPr/>
          <p:nvPr/>
        </p:nvSpPr>
        <p:spPr>
          <a:xfrm flipH="1" flipV="1">
            <a:off x="-130779" y="9774039"/>
            <a:ext cx="18288000" cy="19050"/>
          </a:xfrm>
          <a:prstGeom prst="line">
            <a:avLst/>
          </a:prstGeom>
          <a:ln w="9525" cap="flat">
            <a:solidFill>
              <a:srgbClr val="000000"/>
            </a:solidFill>
            <a:prstDash val="solid"/>
            <a:headEnd type="none" w="sm" len="sm"/>
            <a:tailEnd type="none" w="sm" len="sm"/>
          </a:ln>
        </p:spPr>
      </p:sp>
      <p:sp>
        <p:nvSpPr>
          <p:cNvPr id="10" name="AutoShape 10"/>
          <p:cNvSpPr/>
          <p:nvPr/>
        </p:nvSpPr>
        <p:spPr>
          <a:xfrm flipV="1">
            <a:off x="533400" y="-144661"/>
            <a:ext cx="2381" cy="10429875"/>
          </a:xfrm>
          <a:prstGeom prst="line">
            <a:avLst/>
          </a:prstGeom>
          <a:ln w="9525" cap="flat">
            <a:solidFill>
              <a:srgbClr val="000000"/>
            </a:solidFill>
            <a:prstDash val="solid"/>
            <a:headEnd type="none" w="sm" len="sm"/>
            <a:tailEnd type="none" w="sm" len="sm"/>
          </a:ln>
        </p:spPr>
        <p:txBody>
          <a:bodyPr/>
          <a:lstStyle/>
          <a:p>
            <a:endParaRPr lang="en-IN" dirty="0"/>
          </a:p>
        </p:txBody>
      </p:sp>
      <p:sp>
        <p:nvSpPr>
          <p:cNvPr id="11" name="Freeform 11"/>
          <p:cNvSpPr/>
          <p:nvPr/>
        </p:nvSpPr>
        <p:spPr>
          <a:xfrm>
            <a:off x="267325" y="9491127"/>
            <a:ext cx="532149" cy="532149"/>
          </a:xfrm>
          <a:custGeom>
            <a:avLst/>
            <a:gdLst/>
            <a:ahLst/>
            <a:cxnLst/>
            <a:rect l="l" t="t" r="r" b="b"/>
            <a:pathLst>
              <a:path w="532149" h="532149">
                <a:moveTo>
                  <a:pt x="0" y="0"/>
                </a:moveTo>
                <a:lnTo>
                  <a:pt x="532149" y="0"/>
                </a:lnTo>
                <a:lnTo>
                  <a:pt x="532149" y="532149"/>
                </a:lnTo>
                <a:lnTo>
                  <a:pt x="0" y="532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2" name="TextBox 12"/>
          <p:cNvSpPr txBox="1"/>
          <p:nvPr/>
        </p:nvSpPr>
        <p:spPr>
          <a:xfrm>
            <a:off x="1219200" y="323850"/>
            <a:ext cx="10548029" cy="897682"/>
          </a:xfrm>
          <a:prstGeom prst="rect">
            <a:avLst/>
          </a:prstGeom>
        </p:spPr>
        <p:txBody>
          <a:bodyPr lIns="0" tIns="0" rIns="0" bIns="0" rtlCol="0" anchor="t">
            <a:spAutoFit/>
          </a:bodyPr>
          <a:lstStyle/>
          <a:p>
            <a:pPr>
              <a:lnSpc>
                <a:spcPts val="6999"/>
              </a:lnSpc>
            </a:pPr>
            <a:r>
              <a:rPr lang="en-US" sz="6000" b="1" spc="149" dirty="0">
                <a:solidFill>
                  <a:srgbClr val="000000"/>
                </a:solidFill>
                <a:latin typeface="Kingred Modern"/>
              </a:rPr>
              <a:t>ANALYSIS</a:t>
            </a:r>
          </a:p>
        </p:txBody>
      </p:sp>
      <p:sp>
        <p:nvSpPr>
          <p:cNvPr id="17" name="TextBox 16">
            <a:extLst>
              <a:ext uri="{FF2B5EF4-FFF2-40B4-BE49-F238E27FC236}">
                <a16:creationId xmlns:a16="http://schemas.microsoft.com/office/drawing/2014/main" id="{D90CBBC2-431F-DC1F-12ED-5CD6EF52E78C}"/>
              </a:ext>
            </a:extLst>
          </p:cNvPr>
          <p:cNvSpPr txBox="1"/>
          <p:nvPr/>
        </p:nvSpPr>
        <p:spPr>
          <a:xfrm>
            <a:off x="1219200" y="2417455"/>
            <a:ext cx="16002000" cy="4832092"/>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a:latin typeface="Kingred Modern" panose="020B0604020202020204" charset="0"/>
              </a:rPr>
              <a:t>Architecture :- 3-tier architecture</a:t>
            </a:r>
          </a:p>
          <a:p>
            <a:pPr marL="457200" indent="-457200">
              <a:buFont typeface="Wingdings" panose="05000000000000000000" pitchFamily="2" charset="2"/>
              <a:buChar char="Ø"/>
            </a:pPr>
            <a:endParaRPr lang="en-IN" sz="2800" b="1" dirty="0">
              <a:latin typeface="Kingred Modern" panose="020B0604020202020204" charset="0"/>
            </a:endParaRPr>
          </a:p>
          <a:p>
            <a:pPr marL="457200" indent="-457200">
              <a:buFont typeface="Wingdings" panose="05000000000000000000" pitchFamily="2" charset="2"/>
              <a:buChar char="Ø"/>
            </a:pPr>
            <a:r>
              <a:rPr lang="en-IN" sz="2800" b="1" dirty="0">
                <a:latin typeface="Kingred Modern" panose="020B0604020202020204" charset="0"/>
              </a:rPr>
              <a:t>Technology :- Java , HTML , CSS</a:t>
            </a:r>
          </a:p>
          <a:p>
            <a:pPr marL="457200" indent="-457200">
              <a:buFont typeface="Wingdings" panose="05000000000000000000" pitchFamily="2" charset="2"/>
              <a:buChar char="Ø"/>
            </a:pPr>
            <a:endParaRPr lang="en-IN" sz="2800" b="1" dirty="0">
              <a:latin typeface="Kingred Modern" panose="020B0604020202020204" charset="0"/>
            </a:endParaRPr>
          </a:p>
          <a:p>
            <a:pPr marL="457200" indent="-457200">
              <a:buFont typeface="Wingdings" panose="05000000000000000000" pitchFamily="2" charset="2"/>
              <a:buChar char="Ø"/>
            </a:pPr>
            <a:r>
              <a:rPr lang="en-IN" sz="2800" b="1" dirty="0">
                <a:latin typeface="Kingred Modern" panose="020B0604020202020204" charset="0"/>
              </a:rPr>
              <a:t>Model :- Model View Controller [MVC]</a:t>
            </a:r>
          </a:p>
          <a:p>
            <a:pPr marL="457200" indent="-457200">
              <a:buFont typeface="Wingdings" panose="05000000000000000000" pitchFamily="2" charset="2"/>
              <a:buChar char="Ø"/>
            </a:pPr>
            <a:endParaRPr lang="en-IN" sz="2800" b="1" dirty="0">
              <a:latin typeface="Kingred Modern" panose="020B0604020202020204" charset="0"/>
            </a:endParaRPr>
          </a:p>
          <a:p>
            <a:pPr marL="457200" indent="-457200">
              <a:buFont typeface="Wingdings" panose="05000000000000000000" pitchFamily="2" charset="2"/>
              <a:buChar char="Ø"/>
            </a:pPr>
            <a:r>
              <a:rPr lang="en-IN" sz="2800" b="1" dirty="0">
                <a:latin typeface="Kingred Modern" panose="020B0604020202020204" charset="0"/>
              </a:rPr>
              <a:t>Hardware requirements :- Intel core i3 10</a:t>
            </a:r>
            <a:r>
              <a:rPr lang="en-IN" sz="2800" b="1" baseline="30000" dirty="0">
                <a:latin typeface="Kingred Modern" panose="020B0604020202020204" charset="0"/>
              </a:rPr>
              <a:t>th</a:t>
            </a:r>
            <a:r>
              <a:rPr lang="en-IN" sz="2800" b="1" dirty="0">
                <a:latin typeface="Kingred Modern" panose="020B0604020202020204" charset="0"/>
              </a:rPr>
              <a:t> gen processor , 6GB RAAM , SSD or higher</a:t>
            </a:r>
          </a:p>
          <a:p>
            <a:pPr marL="457200" indent="-457200">
              <a:buFont typeface="Wingdings" panose="05000000000000000000" pitchFamily="2" charset="2"/>
              <a:buChar char="Ø"/>
            </a:pPr>
            <a:endParaRPr lang="en-IN" sz="2800" b="1" dirty="0">
              <a:latin typeface="Kingred Modern" panose="020B0604020202020204" charset="0"/>
            </a:endParaRPr>
          </a:p>
          <a:p>
            <a:pPr marL="457200" indent="-457200">
              <a:buFont typeface="Wingdings" panose="05000000000000000000" pitchFamily="2" charset="2"/>
              <a:buChar char="Ø"/>
            </a:pPr>
            <a:r>
              <a:rPr lang="en-IN" sz="2800" b="1" dirty="0">
                <a:latin typeface="Kingred Modern" panose="020B0604020202020204" charset="0"/>
              </a:rPr>
              <a:t>Software Requirements(While Development)  :- JDK, JRE, MySQL ,SQLyog, Apache      Tomcat Server/Glassfish Server, NetBeans/Eclipse IDE..</a:t>
            </a:r>
          </a:p>
          <a:p>
            <a:pPr marL="457200" indent="-457200">
              <a:buFont typeface="Wingdings" panose="05000000000000000000" pitchFamily="2" charset="2"/>
              <a:buChar char="Ø"/>
            </a:pPr>
            <a:endParaRPr lang="en-IN" sz="2800" b="1" dirty="0">
              <a:latin typeface="Kingred Modern" panose="020B0604020202020204" charset="0"/>
            </a:endParaRPr>
          </a:p>
        </p:txBody>
      </p:sp>
      <p:pic>
        <p:nvPicPr>
          <p:cNvPr id="21" name="Graphic 20" descr="Arrow: Straight with solid fill">
            <a:extLst>
              <a:ext uri="{FF2B5EF4-FFF2-40B4-BE49-F238E27FC236}">
                <a16:creationId xmlns:a16="http://schemas.microsoft.com/office/drawing/2014/main" id="{FF5F6634-1EA8-04E3-C941-ABC83C0E7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486400" y="450274"/>
            <a:ext cx="1536851" cy="9318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FD54D7-9D5C-5BF7-0C66-46FA21C7B975}"/>
              </a:ext>
            </a:extLst>
          </p:cNvPr>
          <p:cNvPicPr>
            <a:picLocks noChangeAspect="1"/>
          </p:cNvPicPr>
          <p:nvPr/>
        </p:nvPicPr>
        <p:blipFill>
          <a:blip r:embed="rId2"/>
          <a:stretch>
            <a:fillRect/>
          </a:stretch>
        </p:blipFill>
        <p:spPr>
          <a:xfrm>
            <a:off x="21968" y="13054"/>
            <a:ext cx="18266031" cy="10273945"/>
          </a:xfrm>
          <a:prstGeom prst="rect">
            <a:avLst/>
          </a:prstGeom>
        </p:spPr>
      </p:pic>
      <p:grpSp>
        <p:nvGrpSpPr>
          <p:cNvPr id="5" name="Group 5"/>
          <p:cNvGrpSpPr/>
          <p:nvPr/>
        </p:nvGrpSpPr>
        <p:grpSpPr>
          <a:xfrm>
            <a:off x="-48854" y="9145744"/>
            <a:ext cx="18297525" cy="28575"/>
            <a:chOff x="0" y="0"/>
            <a:chExt cx="24396700" cy="38100"/>
          </a:xfrm>
        </p:grpSpPr>
        <p:sp>
          <p:nvSpPr>
            <p:cNvPr id="6" name="Freeform 6"/>
            <p:cNvSpPr/>
            <p:nvPr/>
          </p:nvSpPr>
          <p:spPr>
            <a:xfrm>
              <a:off x="6350" y="0"/>
              <a:ext cx="24384000" cy="38100"/>
            </a:xfrm>
            <a:custGeom>
              <a:avLst/>
              <a:gdLst/>
              <a:ahLst/>
              <a:cxnLst/>
              <a:rect l="l" t="t" r="r" b="b"/>
              <a:pathLst>
                <a:path w="24384000" h="38100">
                  <a:moveTo>
                    <a:pt x="24384000" y="38100"/>
                  </a:moveTo>
                  <a:lnTo>
                    <a:pt x="0" y="12700"/>
                  </a:lnTo>
                  <a:lnTo>
                    <a:pt x="0" y="0"/>
                  </a:lnTo>
                  <a:lnTo>
                    <a:pt x="24384000" y="25400"/>
                  </a:lnTo>
                  <a:close/>
                </a:path>
              </a:pathLst>
            </a:custGeom>
            <a:solidFill>
              <a:srgbClr val="000000"/>
            </a:solidFill>
          </p:spPr>
        </p:sp>
      </p:grpSp>
      <p:grpSp>
        <p:nvGrpSpPr>
          <p:cNvPr id="7" name="Group 7"/>
          <p:cNvGrpSpPr/>
          <p:nvPr/>
        </p:nvGrpSpPr>
        <p:grpSpPr>
          <a:xfrm>
            <a:off x="1439192" y="-76200"/>
            <a:ext cx="11906" cy="10439400"/>
            <a:chOff x="0" y="0"/>
            <a:chExt cx="15875" cy="13919200"/>
          </a:xfrm>
        </p:grpSpPr>
        <p:sp>
          <p:nvSpPr>
            <p:cNvPr id="8" name="Freeform 8"/>
            <p:cNvSpPr/>
            <p:nvPr/>
          </p:nvSpPr>
          <p:spPr>
            <a:xfrm>
              <a:off x="0" y="6350"/>
              <a:ext cx="15875" cy="13906500"/>
            </a:xfrm>
            <a:custGeom>
              <a:avLst/>
              <a:gdLst/>
              <a:ahLst/>
              <a:cxnLst/>
              <a:rect l="l" t="t" r="r" b="b"/>
              <a:pathLst>
                <a:path w="15875" h="13906500">
                  <a:moveTo>
                    <a:pt x="0" y="13906500"/>
                  </a:moveTo>
                  <a:lnTo>
                    <a:pt x="3175" y="0"/>
                  </a:lnTo>
                  <a:lnTo>
                    <a:pt x="15875" y="0"/>
                  </a:lnTo>
                  <a:lnTo>
                    <a:pt x="12700" y="13906500"/>
                  </a:lnTo>
                  <a:close/>
                </a:path>
              </a:pathLst>
            </a:custGeom>
            <a:solidFill>
              <a:srgbClr val="000000"/>
            </a:solidFill>
          </p:spPr>
        </p:sp>
      </p:grpSp>
      <p:sp>
        <p:nvSpPr>
          <p:cNvPr id="15" name="TextBox 15"/>
          <p:cNvSpPr txBox="1"/>
          <p:nvPr/>
        </p:nvSpPr>
        <p:spPr>
          <a:xfrm>
            <a:off x="17050660" y="9539163"/>
            <a:ext cx="1138558" cy="403957"/>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Kingred Modern"/>
              </a:rPr>
              <a:t>05</a:t>
            </a:r>
          </a:p>
        </p:txBody>
      </p:sp>
      <p:pic>
        <p:nvPicPr>
          <p:cNvPr id="23" name="Picture 22">
            <a:extLst>
              <a:ext uri="{FF2B5EF4-FFF2-40B4-BE49-F238E27FC236}">
                <a16:creationId xmlns:a16="http://schemas.microsoft.com/office/drawing/2014/main" id="{FE129CE7-12CD-FC17-AC2F-1E5286A6F226}"/>
              </a:ext>
            </a:extLst>
          </p:cNvPr>
          <p:cNvPicPr>
            <a:picLocks noChangeAspect="1"/>
          </p:cNvPicPr>
          <p:nvPr/>
        </p:nvPicPr>
        <p:blipFill>
          <a:blip r:embed="rId3"/>
          <a:stretch>
            <a:fillRect/>
          </a:stretch>
        </p:blipFill>
        <p:spPr>
          <a:xfrm>
            <a:off x="1429130" y="41629"/>
            <a:ext cx="16836901" cy="9132690"/>
          </a:xfrm>
          <a:prstGeom prst="rect">
            <a:avLst/>
          </a:prstGeom>
        </p:spPr>
      </p:pic>
      <p:sp>
        <p:nvSpPr>
          <p:cNvPr id="16" name="TextBox 16"/>
          <p:cNvSpPr txBox="1"/>
          <p:nvPr/>
        </p:nvSpPr>
        <p:spPr>
          <a:xfrm>
            <a:off x="1417224" y="192185"/>
            <a:ext cx="11977099" cy="1067600"/>
          </a:xfrm>
          <a:prstGeom prst="rect">
            <a:avLst/>
          </a:prstGeom>
        </p:spPr>
        <p:txBody>
          <a:bodyPr wrap="square" lIns="0" tIns="0" rIns="0" bIns="0" rtlCol="0" anchor="t">
            <a:spAutoFit/>
          </a:bodyPr>
          <a:lstStyle/>
          <a:p>
            <a:pPr algn="ctr">
              <a:lnSpc>
                <a:spcPts val="11065"/>
              </a:lnSpc>
              <a:spcBef>
                <a:spcPct val="0"/>
              </a:spcBef>
            </a:pPr>
            <a:r>
              <a:rPr lang="en-US" sz="6600" dirty="0">
                <a:latin typeface="Kingred Modern" charset="0"/>
              </a:rPr>
              <a:t>REQUIREMENT GATHERING</a:t>
            </a:r>
          </a:p>
        </p:txBody>
      </p:sp>
      <p:sp>
        <p:nvSpPr>
          <p:cNvPr id="17" name="TextBox 17"/>
          <p:cNvSpPr txBox="1"/>
          <p:nvPr/>
        </p:nvSpPr>
        <p:spPr>
          <a:xfrm>
            <a:off x="7543337" y="2769688"/>
            <a:ext cx="3201325" cy="1997342"/>
          </a:xfrm>
          <a:prstGeom prst="rect">
            <a:avLst/>
          </a:prstGeom>
        </p:spPr>
        <p:txBody>
          <a:bodyPr wrap="square" lIns="0" tIns="0" rIns="0" bIns="0" rtlCol="0" anchor="t">
            <a:spAutoFit/>
          </a:bodyPr>
          <a:lstStyle/>
          <a:p>
            <a:pPr algn="ctr">
              <a:lnSpc>
                <a:spcPts val="8910"/>
              </a:lnSpc>
            </a:pPr>
            <a:r>
              <a:rPr lang="en-US" sz="6365" dirty="0">
                <a:solidFill>
                  <a:srgbClr val="000000"/>
                </a:solidFill>
                <a:latin typeface="Kingred Modern"/>
              </a:rPr>
              <a:t>ADMIN</a:t>
            </a:r>
          </a:p>
          <a:p>
            <a:pPr algn="ctr">
              <a:lnSpc>
                <a:spcPts val="8910"/>
              </a:lnSpc>
              <a:spcBef>
                <a:spcPct val="0"/>
              </a:spcBef>
            </a:pPr>
            <a:endParaRPr lang="en-US" sz="6365" dirty="0">
              <a:solidFill>
                <a:srgbClr val="000000"/>
              </a:solidFill>
              <a:latin typeface="Kingred Modern"/>
            </a:endParaRPr>
          </a:p>
        </p:txBody>
      </p:sp>
      <p:sp>
        <p:nvSpPr>
          <p:cNvPr id="18" name="TextBox 18"/>
          <p:cNvSpPr txBox="1"/>
          <p:nvPr/>
        </p:nvSpPr>
        <p:spPr>
          <a:xfrm>
            <a:off x="6254280" y="3932021"/>
            <a:ext cx="6734047" cy="1827423"/>
          </a:xfrm>
          <a:prstGeom prst="rect">
            <a:avLst/>
          </a:prstGeom>
        </p:spPr>
        <p:txBody>
          <a:bodyPr wrap="square" lIns="0" tIns="0" rIns="0" bIns="0" rtlCol="0" anchor="t">
            <a:spAutoFit/>
          </a:bodyPr>
          <a:lstStyle/>
          <a:p>
            <a:pPr algn="ctr">
              <a:lnSpc>
                <a:spcPts val="3035"/>
              </a:lnSpc>
              <a:spcBef>
                <a:spcPct val="0"/>
              </a:spcBef>
            </a:pPr>
            <a:r>
              <a:rPr lang="en-US" sz="2170" dirty="0">
                <a:solidFill>
                  <a:srgbClr val="000000"/>
                </a:solidFill>
                <a:latin typeface="Kingred Modern" panose="020B0604020202020204" charset="0"/>
              </a:rPr>
              <a:t>login, change password, create tailor account, delete tailor account, view complain, delete feedback, view feedback ,update complain status , delete complain, view user accounts, view tailor accounts, view request, view response, logout</a:t>
            </a:r>
          </a:p>
        </p:txBody>
      </p:sp>
      <p:sp>
        <p:nvSpPr>
          <p:cNvPr id="19" name="TextBox 19"/>
          <p:cNvSpPr txBox="1"/>
          <p:nvPr/>
        </p:nvSpPr>
        <p:spPr>
          <a:xfrm>
            <a:off x="2536901" y="6468054"/>
            <a:ext cx="3012403" cy="1997342"/>
          </a:xfrm>
          <a:prstGeom prst="rect">
            <a:avLst/>
          </a:prstGeom>
        </p:spPr>
        <p:txBody>
          <a:bodyPr wrap="square" lIns="0" tIns="0" rIns="0" bIns="0" rtlCol="0" anchor="t">
            <a:spAutoFit/>
          </a:bodyPr>
          <a:lstStyle/>
          <a:p>
            <a:pPr algn="ctr">
              <a:lnSpc>
                <a:spcPts val="8910"/>
              </a:lnSpc>
            </a:pPr>
            <a:r>
              <a:rPr lang="en-US" sz="6365" dirty="0">
                <a:solidFill>
                  <a:srgbClr val="000000"/>
                </a:solidFill>
                <a:latin typeface="Kingred Modern"/>
              </a:rPr>
              <a:t>TAILOR</a:t>
            </a:r>
          </a:p>
          <a:p>
            <a:pPr algn="ctr">
              <a:lnSpc>
                <a:spcPts val="8910"/>
              </a:lnSpc>
              <a:spcBef>
                <a:spcPct val="0"/>
              </a:spcBef>
            </a:pPr>
            <a:endParaRPr lang="en-US" sz="6365" dirty="0">
              <a:solidFill>
                <a:srgbClr val="000000"/>
              </a:solidFill>
              <a:latin typeface="Kingred Modern"/>
            </a:endParaRPr>
          </a:p>
        </p:txBody>
      </p:sp>
      <p:sp>
        <p:nvSpPr>
          <p:cNvPr id="20" name="TextBox 20"/>
          <p:cNvSpPr txBox="1"/>
          <p:nvPr/>
        </p:nvSpPr>
        <p:spPr>
          <a:xfrm>
            <a:off x="1524532" y="7584175"/>
            <a:ext cx="5964238" cy="1057982"/>
          </a:xfrm>
          <a:prstGeom prst="rect">
            <a:avLst/>
          </a:prstGeom>
        </p:spPr>
        <p:txBody>
          <a:bodyPr wrap="square" lIns="0" tIns="0" rIns="0" bIns="0" rtlCol="0" anchor="t">
            <a:spAutoFit/>
          </a:bodyPr>
          <a:lstStyle/>
          <a:p>
            <a:pPr algn="ctr">
              <a:lnSpc>
                <a:spcPts val="3035"/>
              </a:lnSpc>
              <a:spcBef>
                <a:spcPct val="0"/>
              </a:spcBef>
            </a:pPr>
            <a:r>
              <a:rPr lang="en-US" sz="2170" dirty="0">
                <a:solidFill>
                  <a:srgbClr val="000000"/>
                </a:solidFill>
                <a:latin typeface="Kingred Modern" panose="020B0604020202020204" charset="0"/>
              </a:rPr>
              <a:t>signup, login, change password, delete account, view complain, view feedback, send response, view appoinment request, logout</a:t>
            </a:r>
          </a:p>
        </p:txBody>
      </p:sp>
      <p:sp>
        <p:nvSpPr>
          <p:cNvPr id="21" name="TextBox 21"/>
          <p:cNvSpPr txBox="1"/>
          <p:nvPr/>
        </p:nvSpPr>
        <p:spPr>
          <a:xfrm>
            <a:off x="11538352" y="6499328"/>
            <a:ext cx="3711941" cy="856004"/>
          </a:xfrm>
          <a:prstGeom prst="rect">
            <a:avLst/>
          </a:prstGeom>
        </p:spPr>
        <p:txBody>
          <a:bodyPr wrap="square" lIns="0" tIns="0" rIns="0" bIns="0" rtlCol="0" anchor="t">
            <a:spAutoFit/>
          </a:bodyPr>
          <a:lstStyle/>
          <a:p>
            <a:pPr algn="ctr">
              <a:lnSpc>
                <a:spcPts val="8910"/>
              </a:lnSpc>
              <a:spcBef>
                <a:spcPct val="0"/>
              </a:spcBef>
            </a:pPr>
            <a:r>
              <a:rPr lang="en-US" sz="6365" dirty="0">
                <a:solidFill>
                  <a:srgbClr val="000000"/>
                </a:solidFill>
                <a:latin typeface="Kingred Modern"/>
              </a:rPr>
              <a:t>USER</a:t>
            </a:r>
          </a:p>
        </p:txBody>
      </p:sp>
      <p:sp>
        <p:nvSpPr>
          <p:cNvPr id="22" name="TextBox 22"/>
          <p:cNvSpPr txBox="1"/>
          <p:nvPr/>
        </p:nvSpPr>
        <p:spPr>
          <a:xfrm>
            <a:off x="11310014" y="7611746"/>
            <a:ext cx="6309925" cy="1057982"/>
          </a:xfrm>
          <a:prstGeom prst="rect">
            <a:avLst/>
          </a:prstGeom>
        </p:spPr>
        <p:txBody>
          <a:bodyPr wrap="square" lIns="0" tIns="0" rIns="0" bIns="0" rtlCol="0" anchor="t">
            <a:spAutoFit/>
          </a:bodyPr>
          <a:lstStyle/>
          <a:p>
            <a:pPr algn="ctr">
              <a:lnSpc>
                <a:spcPts val="3035"/>
              </a:lnSpc>
              <a:spcBef>
                <a:spcPct val="0"/>
              </a:spcBef>
            </a:pPr>
            <a:r>
              <a:rPr lang="en-US" sz="2170" dirty="0">
                <a:solidFill>
                  <a:srgbClr val="000000"/>
                </a:solidFill>
                <a:latin typeface="Kingred Modern" panose="020B0604020202020204" charset="0"/>
              </a:rPr>
              <a:t>Sinup, login, give feedback, give complain, view feedback, view tailor, send appointment request, view response, logout</a:t>
            </a:r>
          </a:p>
        </p:txBody>
      </p:sp>
      <p:sp>
        <p:nvSpPr>
          <p:cNvPr id="25" name="AutoShape 4">
            <a:extLst>
              <a:ext uri="{FF2B5EF4-FFF2-40B4-BE49-F238E27FC236}">
                <a16:creationId xmlns:a16="http://schemas.microsoft.com/office/drawing/2014/main" id="{1638C6AF-ADA6-34C9-0892-00382876231C}"/>
              </a:ext>
            </a:extLst>
          </p:cNvPr>
          <p:cNvSpPr/>
          <p:nvPr/>
        </p:nvSpPr>
        <p:spPr>
          <a:xfrm flipH="1" flipV="1">
            <a:off x="1429130" y="-58384"/>
            <a:ext cx="36716" cy="10273944"/>
          </a:xfrm>
          <a:prstGeom prst="line">
            <a:avLst/>
          </a:prstGeom>
          <a:ln w="9525" cap="flat">
            <a:solidFill>
              <a:srgbClr val="000000"/>
            </a:solidFill>
            <a:prstDash val="solid"/>
            <a:headEnd type="none" w="sm" len="sm"/>
            <a:tailEnd type="none" w="sm" len="sm"/>
          </a:ln>
        </p:spPr>
        <p:txBody>
          <a:bodyPr/>
          <a:lstStyle/>
          <a:p>
            <a:endParaRPr lang="en-IN" dirty="0"/>
          </a:p>
        </p:txBody>
      </p:sp>
      <p:pic>
        <p:nvPicPr>
          <p:cNvPr id="26" name="Graphic 25" descr="Chevron arrows with solid fill">
            <a:extLst>
              <a:ext uri="{FF2B5EF4-FFF2-40B4-BE49-F238E27FC236}">
                <a16:creationId xmlns:a16="http://schemas.microsoft.com/office/drawing/2014/main" id="{B730D8F1-4989-ACF5-3A1E-BD1759D21B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48996" y="376921"/>
            <a:ext cx="1387535" cy="1116477"/>
          </a:xfrm>
          <a:prstGeom prst="rect">
            <a:avLst/>
          </a:prstGeom>
        </p:spPr>
      </p:pic>
      <p:sp>
        <p:nvSpPr>
          <p:cNvPr id="27" name="AutoShape 4">
            <a:extLst>
              <a:ext uri="{FF2B5EF4-FFF2-40B4-BE49-F238E27FC236}">
                <a16:creationId xmlns:a16="http://schemas.microsoft.com/office/drawing/2014/main" id="{F68383A9-4186-27E6-8D67-A317321B2DF8}"/>
              </a:ext>
            </a:extLst>
          </p:cNvPr>
          <p:cNvSpPr/>
          <p:nvPr/>
        </p:nvSpPr>
        <p:spPr>
          <a:xfrm flipV="1">
            <a:off x="-22046" y="9145743"/>
            <a:ext cx="18310046" cy="0"/>
          </a:xfrm>
          <a:prstGeom prst="line">
            <a:avLst/>
          </a:prstGeom>
          <a:ln w="9525" cap="flat">
            <a:solidFill>
              <a:srgbClr val="000000"/>
            </a:solidFill>
            <a:prstDash val="solid"/>
            <a:headEnd type="none" w="sm" len="sm"/>
            <a:tailEnd type="none" w="sm" len="sm"/>
          </a:ln>
        </p:spPr>
        <p:txBody>
          <a:bodyPr/>
          <a:lstStyle/>
          <a:p>
            <a:endParaRPr lang="en-IN" dirty="0"/>
          </a:p>
        </p:txBody>
      </p:sp>
      <p:grpSp>
        <p:nvGrpSpPr>
          <p:cNvPr id="9" name="Group 9"/>
          <p:cNvGrpSpPr/>
          <p:nvPr/>
        </p:nvGrpSpPr>
        <p:grpSpPr>
          <a:xfrm>
            <a:off x="1199771" y="8879668"/>
            <a:ext cx="532149" cy="532149"/>
            <a:chOff x="0" y="0"/>
            <a:chExt cx="709532" cy="709532"/>
          </a:xfrm>
        </p:grpSpPr>
        <p:sp>
          <p:nvSpPr>
            <p:cNvPr id="10" name="Freeform 10"/>
            <p:cNvSpPr/>
            <p:nvPr/>
          </p:nvSpPr>
          <p:spPr>
            <a:xfrm>
              <a:off x="0" y="0"/>
              <a:ext cx="709549" cy="709549"/>
            </a:xfrm>
            <a:custGeom>
              <a:avLst/>
              <a:gdLst/>
              <a:ahLst/>
              <a:cxnLst/>
              <a:rect l="l" t="t" r="r" b="b"/>
              <a:pathLst>
                <a:path w="709549" h="709549">
                  <a:moveTo>
                    <a:pt x="0" y="0"/>
                  </a:moveTo>
                  <a:lnTo>
                    <a:pt x="709549" y="0"/>
                  </a:lnTo>
                  <a:lnTo>
                    <a:pt x="709549" y="709549"/>
                  </a:lnTo>
                  <a:lnTo>
                    <a:pt x="0" y="709549"/>
                  </a:lnTo>
                  <a:lnTo>
                    <a:pt x="0" y="0"/>
                  </a:lnTo>
                  <a:close/>
                </a:path>
              </a:pathLst>
            </a:custGeom>
            <a:blipFill>
              <a:blip r:embed="rId6"/>
              <a:stretch>
                <a:fillRect r="2" b="2"/>
              </a:stretch>
            </a:blipFill>
          </p:spPr>
        </p:sp>
      </p:grpSp>
      <p:pic>
        <p:nvPicPr>
          <p:cNvPr id="29" name="Graphic 28" descr="Arrow: Straight with solid fill">
            <a:extLst>
              <a:ext uri="{FF2B5EF4-FFF2-40B4-BE49-F238E27FC236}">
                <a16:creationId xmlns:a16="http://schemas.microsoft.com/office/drawing/2014/main" id="{068C97BB-B602-8E6C-0FEB-4F16FC170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4708598" y="6598337"/>
            <a:ext cx="914400" cy="914400"/>
          </a:xfrm>
          <a:prstGeom prst="rect">
            <a:avLst/>
          </a:prstGeom>
        </p:spPr>
      </p:pic>
      <p:pic>
        <p:nvPicPr>
          <p:cNvPr id="30" name="Graphic 29" descr="Arrow: Straight with solid fill">
            <a:extLst>
              <a:ext uri="{FF2B5EF4-FFF2-40B4-BE49-F238E27FC236}">
                <a16:creationId xmlns:a16="http://schemas.microsoft.com/office/drawing/2014/main" id="{CE5FBA3A-1A33-67B7-8A29-E521665D3D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797081" y="6552325"/>
            <a:ext cx="914400" cy="914400"/>
          </a:xfrm>
          <a:prstGeom prst="rect">
            <a:avLst/>
          </a:prstGeom>
        </p:spPr>
      </p:pic>
      <p:pic>
        <p:nvPicPr>
          <p:cNvPr id="31" name="Graphic 30" descr="Arrow: Straight with solid fill">
            <a:extLst>
              <a:ext uri="{FF2B5EF4-FFF2-40B4-BE49-F238E27FC236}">
                <a16:creationId xmlns:a16="http://schemas.microsoft.com/office/drawing/2014/main" id="{677942EC-7A7F-AF8A-AF1D-0638D2BA3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744662" y="2869579"/>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3B1446CC-E825-6EBA-DAD6-75071F4B1EA3}"/>
              </a:ext>
            </a:extLst>
          </p:cNvPr>
          <p:cNvPicPr>
            <a:picLocks noChangeAspect="1"/>
          </p:cNvPicPr>
          <p:nvPr/>
        </p:nvPicPr>
        <p:blipFill>
          <a:blip r:embed="rId2"/>
          <a:stretch>
            <a:fillRect/>
          </a:stretch>
        </p:blipFill>
        <p:spPr>
          <a:xfrm>
            <a:off x="21968" y="13054"/>
            <a:ext cx="18266031" cy="10273945"/>
          </a:xfrm>
          <a:prstGeom prst="rect">
            <a:avLst/>
          </a:prstGeom>
        </p:spPr>
      </p:pic>
      <p:sp>
        <p:nvSpPr>
          <p:cNvPr id="2" name="Freeform 2"/>
          <p:cNvSpPr/>
          <p:nvPr/>
        </p:nvSpPr>
        <p:spPr>
          <a:xfrm>
            <a:off x="275062" y="-225091"/>
            <a:ext cx="18020059" cy="9924683"/>
          </a:xfrm>
          <a:custGeom>
            <a:avLst/>
            <a:gdLst/>
            <a:ahLst/>
            <a:cxnLst/>
            <a:rect l="l" t="t" r="r" b="b"/>
            <a:pathLst>
              <a:path w="13645351" h="5673290">
                <a:moveTo>
                  <a:pt x="0" y="0"/>
                </a:moveTo>
                <a:lnTo>
                  <a:pt x="13645351" y="0"/>
                </a:lnTo>
                <a:lnTo>
                  <a:pt x="13645351" y="5673290"/>
                </a:lnTo>
                <a:lnTo>
                  <a:pt x="0" y="5673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3" name="Group 3"/>
          <p:cNvGrpSpPr/>
          <p:nvPr/>
        </p:nvGrpSpPr>
        <p:grpSpPr>
          <a:xfrm>
            <a:off x="17511145" y="9745904"/>
            <a:ext cx="9525" cy="783983"/>
            <a:chOff x="0" y="0"/>
            <a:chExt cx="12700" cy="1045311"/>
          </a:xfrm>
        </p:grpSpPr>
        <p:sp>
          <p:nvSpPr>
            <p:cNvPr id="4" name="Freeform 4"/>
            <p:cNvSpPr/>
            <p:nvPr/>
          </p:nvSpPr>
          <p:spPr>
            <a:xfrm>
              <a:off x="0" y="6350"/>
              <a:ext cx="12700" cy="1032637"/>
            </a:xfrm>
            <a:custGeom>
              <a:avLst/>
              <a:gdLst/>
              <a:ahLst/>
              <a:cxnLst/>
              <a:rect l="l" t="t" r="r" b="b"/>
              <a:pathLst>
                <a:path w="12700" h="1032637">
                  <a:moveTo>
                    <a:pt x="0" y="1032637"/>
                  </a:moveTo>
                  <a:lnTo>
                    <a:pt x="0" y="0"/>
                  </a:lnTo>
                  <a:lnTo>
                    <a:pt x="12700" y="0"/>
                  </a:lnTo>
                  <a:lnTo>
                    <a:pt x="12700" y="1032637"/>
                  </a:lnTo>
                  <a:close/>
                </a:path>
              </a:pathLst>
            </a:custGeom>
            <a:solidFill>
              <a:srgbClr val="000000"/>
            </a:solidFill>
          </p:spPr>
        </p:sp>
      </p:grpSp>
      <p:grpSp>
        <p:nvGrpSpPr>
          <p:cNvPr id="5" name="Group 5"/>
          <p:cNvGrpSpPr/>
          <p:nvPr/>
        </p:nvGrpSpPr>
        <p:grpSpPr>
          <a:xfrm>
            <a:off x="53965" y="9699592"/>
            <a:ext cx="18297525" cy="28575"/>
            <a:chOff x="0" y="0"/>
            <a:chExt cx="24396700" cy="38100"/>
          </a:xfrm>
        </p:grpSpPr>
        <p:sp>
          <p:nvSpPr>
            <p:cNvPr id="6" name="Freeform 6"/>
            <p:cNvSpPr/>
            <p:nvPr/>
          </p:nvSpPr>
          <p:spPr>
            <a:xfrm>
              <a:off x="6350" y="0"/>
              <a:ext cx="24384000" cy="38100"/>
            </a:xfrm>
            <a:custGeom>
              <a:avLst/>
              <a:gdLst/>
              <a:ahLst/>
              <a:cxnLst/>
              <a:rect l="l" t="t" r="r" b="b"/>
              <a:pathLst>
                <a:path w="24384000" h="38100">
                  <a:moveTo>
                    <a:pt x="24384000" y="38100"/>
                  </a:moveTo>
                  <a:lnTo>
                    <a:pt x="0" y="12700"/>
                  </a:lnTo>
                  <a:lnTo>
                    <a:pt x="0" y="0"/>
                  </a:lnTo>
                  <a:lnTo>
                    <a:pt x="24384000" y="25400"/>
                  </a:lnTo>
                  <a:close/>
                </a:path>
              </a:pathLst>
            </a:custGeom>
            <a:solidFill>
              <a:srgbClr val="000000"/>
            </a:solidFill>
          </p:spPr>
        </p:sp>
      </p:grpSp>
      <p:grpSp>
        <p:nvGrpSpPr>
          <p:cNvPr id="7" name="Group 7"/>
          <p:cNvGrpSpPr/>
          <p:nvPr/>
        </p:nvGrpSpPr>
        <p:grpSpPr>
          <a:xfrm>
            <a:off x="308134" y="0"/>
            <a:ext cx="11906" cy="10439400"/>
            <a:chOff x="0" y="0"/>
            <a:chExt cx="15875" cy="13919200"/>
          </a:xfrm>
        </p:grpSpPr>
        <p:sp>
          <p:nvSpPr>
            <p:cNvPr id="8" name="Freeform 8"/>
            <p:cNvSpPr/>
            <p:nvPr/>
          </p:nvSpPr>
          <p:spPr>
            <a:xfrm>
              <a:off x="0" y="6350"/>
              <a:ext cx="15875" cy="13906500"/>
            </a:xfrm>
            <a:custGeom>
              <a:avLst/>
              <a:gdLst/>
              <a:ahLst/>
              <a:cxnLst/>
              <a:rect l="l" t="t" r="r" b="b"/>
              <a:pathLst>
                <a:path w="15875" h="13906500">
                  <a:moveTo>
                    <a:pt x="0" y="13906500"/>
                  </a:moveTo>
                  <a:lnTo>
                    <a:pt x="3175" y="0"/>
                  </a:lnTo>
                  <a:lnTo>
                    <a:pt x="15875" y="0"/>
                  </a:lnTo>
                  <a:lnTo>
                    <a:pt x="12700" y="13906500"/>
                  </a:lnTo>
                  <a:close/>
                </a:path>
              </a:pathLst>
            </a:custGeom>
            <a:solidFill>
              <a:srgbClr val="000000"/>
            </a:solidFill>
          </p:spPr>
        </p:sp>
      </p:grpSp>
      <p:grpSp>
        <p:nvGrpSpPr>
          <p:cNvPr id="9" name="Group 9"/>
          <p:cNvGrpSpPr/>
          <p:nvPr/>
        </p:nvGrpSpPr>
        <p:grpSpPr>
          <a:xfrm>
            <a:off x="29091" y="9447909"/>
            <a:ext cx="532149" cy="532149"/>
            <a:chOff x="0" y="0"/>
            <a:chExt cx="709532" cy="709532"/>
          </a:xfrm>
        </p:grpSpPr>
        <p:sp>
          <p:nvSpPr>
            <p:cNvPr id="10" name="Freeform 10"/>
            <p:cNvSpPr/>
            <p:nvPr/>
          </p:nvSpPr>
          <p:spPr>
            <a:xfrm>
              <a:off x="0" y="0"/>
              <a:ext cx="709549" cy="709549"/>
            </a:xfrm>
            <a:custGeom>
              <a:avLst/>
              <a:gdLst/>
              <a:ahLst/>
              <a:cxnLst/>
              <a:rect l="l" t="t" r="r" b="b"/>
              <a:pathLst>
                <a:path w="709549" h="709549">
                  <a:moveTo>
                    <a:pt x="0" y="0"/>
                  </a:moveTo>
                  <a:lnTo>
                    <a:pt x="709549" y="0"/>
                  </a:lnTo>
                  <a:lnTo>
                    <a:pt x="709549" y="709549"/>
                  </a:lnTo>
                  <a:lnTo>
                    <a:pt x="0" y="709549"/>
                  </a:lnTo>
                  <a:lnTo>
                    <a:pt x="0" y="0"/>
                  </a:lnTo>
                  <a:close/>
                </a:path>
              </a:pathLst>
            </a:custGeom>
            <a:blipFill>
              <a:blip r:embed="rId5"/>
              <a:stretch>
                <a:fillRect r="2" b="2"/>
              </a:stretch>
            </a:blipFill>
          </p:spPr>
        </p:sp>
      </p:grpSp>
      <p:grpSp>
        <p:nvGrpSpPr>
          <p:cNvPr id="11" name="Group 11"/>
          <p:cNvGrpSpPr/>
          <p:nvPr/>
        </p:nvGrpSpPr>
        <p:grpSpPr>
          <a:xfrm>
            <a:off x="10650826" y="1919993"/>
            <a:ext cx="4915546" cy="3511153"/>
            <a:chOff x="0" y="0"/>
            <a:chExt cx="1294629" cy="734530"/>
          </a:xfrm>
        </p:grpSpPr>
        <p:sp>
          <p:nvSpPr>
            <p:cNvPr id="12" name="Freeform 12"/>
            <p:cNvSpPr/>
            <p:nvPr/>
          </p:nvSpPr>
          <p:spPr>
            <a:xfrm>
              <a:off x="0" y="0"/>
              <a:ext cx="1294629" cy="734530"/>
            </a:xfrm>
            <a:custGeom>
              <a:avLst/>
              <a:gdLst/>
              <a:ahLst/>
              <a:cxnLst/>
              <a:rect l="l" t="t" r="r" b="b"/>
              <a:pathLst>
                <a:path w="1294629" h="734530">
                  <a:moveTo>
                    <a:pt x="0" y="0"/>
                  </a:moveTo>
                  <a:lnTo>
                    <a:pt x="1294629" y="0"/>
                  </a:lnTo>
                  <a:lnTo>
                    <a:pt x="1294629" y="734530"/>
                  </a:lnTo>
                  <a:lnTo>
                    <a:pt x="0" y="734530"/>
                  </a:lnTo>
                  <a:close/>
                </a:path>
              </a:pathLst>
            </a:custGeom>
            <a:solidFill>
              <a:srgbClr val="BEAE93"/>
            </a:solidFill>
          </p:spPr>
        </p:sp>
        <p:sp>
          <p:nvSpPr>
            <p:cNvPr id="13" name="TextBox 13"/>
            <p:cNvSpPr txBox="1"/>
            <p:nvPr/>
          </p:nvSpPr>
          <p:spPr>
            <a:xfrm>
              <a:off x="0" y="-28575"/>
              <a:ext cx="1294629" cy="763105"/>
            </a:xfrm>
            <a:prstGeom prst="rect">
              <a:avLst/>
            </a:prstGeom>
          </p:spPr>
          <p:txBody>
            <a:bodyPr lIns="50800" tIns="50800" rIns="50800" bIns="50800" rtlCol="0" anchor="ctr"/>
            <a:lstStyle/>
            <a:p>
              <a:pPr algn="ctr">
                <a:lnSpc>
                  <a:spcPts val="2520"/>
                </a:lnSpc>
              </a:pPr>
              <a:endParaRPr dirty="0"/>
            </a:p>
          </p:txBody>
        </p:sp>
      </p:grpSp>
      <p:grpSp>
        <p:nvGrpSpPr>
          <p:cNvPr id="14" name="Group 14"/>
          <p:cNvGrpSpPr/>
          <p:nvPr/>
        </p:nvGrpSpPr>
        <p:grpSpPr>
          <a:xfrm>
            <a:off x="10288302" y="8188070"/>
            <a:ext cx="3155036" cy="1126538"/>
            <a:chOff x="0" y="0"/>
            <a:chExt cx="918588" cy="508004"/>
          </a:xfrm>
        </p:grpSpPr>
        <p:sp>
          <p:nvSpPr>
            <p:cNvPr id="15" name="Freeform 15"/>
            <p:cNvSpPr/>
            <p:nvPr/>
          </p:nvSpPr>
          <p:spPr>
            <a:xfrm>
              <a:off x="0" y="0"/>
              <a:ext cx="918588" cy="508004"/>
            </a:xfrm>
            <a:custGeom>
              <a:avLst/>
              <a:gdLst/>
              <a:ahLst/>
              <a:cxnLst/>
              <a:rect l="l" t="t" r="r" b="b"/>
              <a:pathLst>
                <a:path w="918588" h="508004">
                  <a:moveTo>
                    <a:pt x="0" y="0"/>
                  </a:moveTo>
                  <a:lnTo>
                    <a:pt x="918588" y="0"/>
                  </a:lnTo>
                  <a:lnTo>
                    <a:pt x="918588" y="508004"/>
                  </a:lnTo>
                  <a:lnTo>
                    <a:pt x="0" y="508004"/>
                  </a:lnTo>
                  <a:close/>
                </a:path>
              </a:pathLst>
            </a:custGeom>
            <a:solidFill>
              <a:srgbClr val="BEAE93"/>
            </a:solidFill>
          </p:spPr>
        </p:sp>
        <p:sp>
          <p:nvSpPr>
            <p:cNvPr id="16" name="TextBox 16"/>
            <p:cNvSpPr txBox="1"/>
            <p:nvPr/>
          </p:nvSpPr>
          <p:spPr>
            <a:xfrm>
              <a:off x="0" y="-28575"/>
              <a:ext cx="918588" cy="536579"/>
            </a:xfrm>
            <a:prstGeom prst="rect">
              <a:avLst/>
            </a:prstGeom>
          </p:spPr>
          <p:txBody>
            <a:bodyPr lIns="50800" tIns="50800" rIns="50800" bIns="50800" rtlCol="0" anchor="ctr"/>
            <a:lstStyle/>
            <a:p>
              <a:pPr algn="ctr">
                <a:lnSpc>
                  <a:spcPts val="2520"/>
                </a:lnSpc>
              </a:pPr>
              <a:endParaRPr dirty="0"/>
            </a:p>
          </p:txBody>
        </p:sp>
      </p:grpSp>
      <p:grpSp>
        <p:nvGrpSpPr>
          <p:cNvPr id="17" name="Group 17"/>
          <p:cNvGrpSpPr/>
          <p:nvPr/>
        </p:nvGrpSpPr>
        <p:grpSpPr>
          <a:xfrm>
            <a:off x="439025" y="3321442"/>
            <a:ext cx="4266219" cy="1358775"/>
            <a:chOff x="0" y="0"/>
            <a:chExt cx="1130164" cy="530698"/>
          </a:xfrm>
        </p:grpSpPr>
        <p:sp>
          <p:nvSpPr>
            <p:cNvPr id="18" name="Freeform 18"/>
            <p:cNvSpPr/>
            <p:nvPr/>
          </p:nvSpPr>
          <p:spPr>
            <a:xfrm>
              <a:off x="0" y="0"/>
              <a:ext cx="1130164" cy="530698"/>
            </a:xfrm>
            <a:custGeom>
              <a:avLst/>
              <a:gdLst/>
              <a:ahLst/>
              <a:cxnLst/>
              <a:rect l="l" t="t" r="r" b="b"/>
              <a:pathLst>
                <a:path w="1130164" h="530698">
                  <a:moveTo>
                    <a:pt x="0" y="0"/>
                  </a:moveTo>
                  <a:lnTo>
                    <a:pt x="1130164" y="0"/>
                  </a:lnTo>
                  <a:lnTo>
                    <a:pt x="1130164" y="530698"/>
                  </a:lnTo>
                  <a:lnTo>
                    <a:pt x="0" y="530698"/>
                  </a:lnTo>
                  <a:close/>
                </a:path>
              </a:pathLst>
            </a:custGeom>
            <a:solidFill>
              <a:srgbClr val="BEAE93"/>
            </a:solidFill>
          </p:spPr>
        </p:sp>
        <p:sp>
          <p:nvSpPr>
            <p:cNvPr id="19" name="TextBox 19"/>
            <p:cNvSpPr txBox="1"/>
            <p:nvPr/>
          </p:nvSpPr>
          <p:spPr>
            <a:xfrm>
              <a:off x="0" y="-28575"/>
              <a:ext cx="1130164" cy="559273"/>
            </a:xfrm>
            <a:prstGeom prst="rect">
              <a:avLst/>
            </a:prstGeom>
          </p:spPr>
          <p:txBody>
            <a:bodyPr lIns="50800" tIns="50800" rIns="50800" bIns="50800" rtlCol="0" anchor="ctr"/>
            <a:lstStyle/>
            <a:p>
              <a:pPr algn="ctr">
                <a:lnSpc>
                  <a:spcPts val="2520"/>
                </a:lnSpc>
              </a:pPr>
              <a:endParaRPr dirty="0"/>
            </a:p>
          </p:txBody>
        </p:sp>
      </p:grpSp>
      <p:grpSp>
        <p:nvGrpSpPr>
          <p:cNvPr id="20" name="Group 20"/>
          <p:cNvGrpSpPr/>
          <p:nvPr/>
        </p:nvGrpSpPr>
        <p:grpSpPr>
          <a:xfrm>
            <a:off x="491051" y="6711025"/>
            <a:ext cx="4083231" cy="3513178"/>
            <a:chOff x="-9903" y="-135079"/>
            <a:chExt cx="1075419" cy="848807"/>
          </a:xfrm>
        </p:grpSpPr>
        <p:sp>
          <p:nvSpPr>
            <p:cNvPr id="21" name="Freeform 21"/>
            <p:cNvSpPr/>
            <p:nvPr/>
          </p:nvSpPr>
          <p:spPr>
            <a:xfrm>
              <a:off x="-9903" y="-135079"/>
              <a:ext cx="1065516" cy="713728"/>
            </a:xfrm>
            <a:custGeom>
              <a:avLst/>
              <a:gdLst/>
              <a:ahLst/>
              <a:cxnLst/>
              <a:rect l="l" t="t" r="r" b="b"/>
              <a:pathLst>
                <a:path w="1065516" h="713728">
                  <a:moveTo>
                    <a:pt x="0" y="0"/>
                  </a:moveTo>
                  <a:lnTo>
                    <a:pt x="1065516" y="0"/>
                  </a:lnTo>
                  <a:lnTo>
                    <a:pt x="1065516" y="713728"/>
                  </a:lnTo>
                  <a:lnTo>
                    <a:pt x="0" y="713728"/>
                  </a:lnTo>
                  <a:close/>
                </a:path>
              </a:pathLst>
            </a:custGeom>
            <a:solidFill>
              <a:srgbClr val="BEAE93"/>
            </a:solidFill>
          </p:spPr>
          <p:txBody>
            <a:bodyPr/>
            <a:lstStyle/>
            <a:p>
              <a:endParaRPr lang="en-IN" dirty="0"/>
            </a:p>
          </p:txBody>
        </p:sp>
        <p:sp>
          <p:nvSpPr>
            <p:cNvPr id="22" name="TextBox 22"/>
            <p:cNvSpPr txBox="1"/>
            <p:nvPr/>
          </p:nvSpPr>
          <p:spPr>
            <a:xfrm>
              <a:off x="0" y="-28575"/>
              <a:ext cx="1065516" cy="742303"/>
            </a:xfrm>
            <a:prstGeom prst="rect">
              <a:avLst/>
            </a:prstGeom>
          </p:spPr>
          <p:txBody>
            <a:bodyPr lIns="50800" tIns="50800" rIns="50800" bIns="50800" rtlCol="0" anchor="ctr"/>
            <a:lstStyle/>
            <a:p>
              <a:pPr algn="ctr">
                <a:lnSpc>
                  <a:spcPts val="2520"/>
                </a:lnSpc>
              </a:pPr>
              <a:endParaRPr dirty="0"/>
            </a:p>
          </p:txBody>
        </p:sp>
      </p:grpSp>
      <p:sp>
        <p:nvSpPr>
          <p:cNvPr id="23" name="TextBox 23"/>
          <p:cNvSpPr txBox="1"/>
          <p:nvPr/>
        </p:nvSpPr>
        <p:spPr>
          <a:xfrm>
            <a:off x="17497917" y="9754393"/>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06</a:t>
            </a:r>
          </a:p>
        </p:txBody>
      </p:sp>
      <p:sp>
        <p:nvSpPr>
          <p:cNvPr id="24" name="TextBox 24"/>
          <p:cNvSpPr txBox="1"/>
          <p:nvPr/>
        </p:nvSpPr>
        <p:spPr>
          <a:xfrm>
            <a:off x="919368" y="2464442"/>
            <a:ext cx="2970729" cy="721996"/>
          </a:xfrm>
          <a:prstGeom prst="rect">
            <a:avLst/>
          </a:prstGeom>
          <a:ln>
            <a:solidFill>
              <a:schemeClr val="tx1"/>
            </a:solidFill>
          </a:ln>
        </p:spPr>
        <p:txBody>
          <a:bodyPr lIns="0" tIns="0" rIns="0" bIns="0" rtlCol="0" anchor="t">
            <a:spAutoFit/>
          </a:bodyPr>
          <a:lstStyle/>
          <a:p>
            <a:pPr algn="ctr">
              <a:lnSpc>
                <a:spcPts val="5880"/>
              </a:lnSpc>
              <a:spcBef>
                <a:spcPct val="0"/>
              </a:spcBef>
            </a:pPr>
            <a:r>
              <a:rPr lang="en-US" sz="4200" dirty="0">
                <a:solidFill>
                  <a:srgbClr val="000000"/>
                </a:solidFill>
                <a:latin typeface="Kingred Modern"/>
              </a:rPr>
              <a:t>Admin table</a:t>
            </a:r>
          </a:p>
        </p:txBody>
      </p:sp>
      <p:sp>
        <p:nvSpPr>
          <p:cNvPr id="25" name="TextBox 25"/>
          <p:cNvSpPr txBox="1"/>
          <p:nvPr/>
        </p:nvSpPr>
        <p:spPr>
          <a:xfrm>
            <a:off x="10638583" y="1168287"/>
            <a:ext cx="4915546" cy="567463"/>
          </a:xfrm>
          <a:prstGeom prst="rect">
            <a:avLst/>
          </a:prstGeom>
          <a:ln>
            <a:solidFill>
              <a:schemeClr val="tx1"/>
            </a:solidFill>
          </a:ln>
        </p:spPr>
        <p:txBody>
          <a:bodyPr wrap="square" lIns="0" tIns="0" rIns="0" bIns="0" rtlCol="0" anchor="t">
            <a:spAutoFit/>
          </a:bodyPr>
          <a:lstStyle/>
          <a:p>
            <a:pPr algn="ctr">
              <a:lnSpc>
                <a:spcPts val="5880"/>
              </a:lnSpc>
              <a:spcBef>
                <a:spcPct val="0"/>
              </a:spcBef>
            </a:pPr>
            <a:r>
              <a:rPr lang="en-US" sz="4200" dirty="0">
                <a:solidFill>
                  <a:srgbClr val="000000"/>
                </a:solidFill>
                <a:latin typeface="Kingred Modern"/>
              </a:rPr>
              <a:t>Tailor Table</a:t>
            </a:r>
          </a:p>
        </p:txBody>
      </p:sp>
      <p:sp>
        <p:nvSpPr>
          <p:cNvPr id="26" name="TextBox 26"/>
          <p:cNvSpPr txBox="1"/>
          <p:nvPr/>
        </p:nvSpPr>
        <p:spPr>
          <a:xfrm>
            <a:off x="457471" y="6002886"/>
            <a:ext cx="4045631" cy="567463"/>
          </a:xfrm>
          <a:prstGeom prst="rect">
            <a:avLst/>
          </a:prstGeom>
          <a:ln>
            <a:solidFill>
              <a:schemeClr val="tx1"/>
            </a:solidFill>
          </a:ln>
        </p:spPr>
        <p:txBody>
          <a:bodyPr wrap="square" lIns="0" tIns="0" rIns="0" bIns="0" rtlCol="0" anchor="t">
            <a:spAutoFit/>
          </a:bodyPr>
          <a:lstStyle/>
          <a:p>
            <a:pPr algn="ctr">
              <a:lnSpc>
                <a:spcPts val="5880"/>
              </a:lnSpc>
              <a:spcBef>
                <a:spcPct val="0"/>
              </a:spcBef>
            </a:pPr>
            <a:r>
              <a:rPr lang="en-US" sz="4200" dirty="0">
                <a:solidFill>
                  <a:srgbClr val="000000"/>
                </a:solidFill>
                <a:latin typeface="Kingred Modern"/>
              </a:rPr>
              <a:t>Complain Table</a:t>
            </a:r>
          </a:p>
        </p:txBody>
      </p:sp>
      <p:sp>
        <p:nvSpPr>
          <p:cNvPr id="27" name="TextBox 27"/>
          <p:cNvSpPr txBox="1"/>
          <p:nvPr/>
        </p:nvSpPr>
        <p:spPr>
          <a:xfrm>
            <a:off x="9928597" y="7379214"/>
            <a:ext cx="3699628" cy="567463"/>
          </a:xfrm>
          <a:prstGeom prst="rect">
            <a:avLst/>
          </a:prstGeom>
          <a:ln>
            <a:solidFill>
              <a:schemeClr val="tx1"/>
            </a:solidFill>
          </a:ln>
        </p:spPr>
        <p:txBody>
          <a:bodyPr wrap="square" lIns="0" tIns="0" rIns="0" bIns="0" rtlCol="0" anchor="t">
            <a:spAutoFit/>
          </a:bodyPr>
          <a:lstStyle/>
          <a:p>
            <a:pPr algn="ctr">
              <a:lnSpc>
                <a:spcPts val="5880"/>
              </a:lnSpc>
              <a:spcBef>
                <a:spcPct val="0"/>
              </a:spcBef>
            </a:pPr>
            <a:r>
              <a:rPr lang="en-US" sz="4200" dirty="0">
                <a:solidFill>
                  <a:srgbClr val="000000"/>
                </a:solidFill>
                <a:latin typeface="Kingred Modern"/>
              </a:rPr>
              <a:t>feedback table</a:t>
            </a:r>
          </a:p>
        </p:txBody>
      </p:sp>
      <p:sp>
        <p:nvSpPr>
          <p:cNvPr id="28" name="TextBox 28"/>
          <p:cNvSpPr txBox="1"/>
          <p:nvPr/>
        </p:nvSpPr>
        <p:spPr>
          <a:xfrm>
            <a:off x="591012" y="3545434"/>
            <a:ext cx="4061579" cy="941070"/>
          </a:xfrm>
          <a:prstGeom prst="rect">
            <a:avLst/>
          </a:prstGeom>
        </p:spPr>
        <p:txBody>
          <a:bodyPr lIns="0" tIns="0" rIns="0" bIns="0" rtlCol="0" anchor="t">
            <a:spAutoFit/>
          </a:bodyPr>
          <a:lstStyle/>
          <a:p>
            <a:pPr>
              <a:lnSpc>
                <a:spcPts val="3780"/>
              </a:lnSpc>
            </a:pPr>
            <a:r>
              <a:rPr lang="en-US" sz="2700" dirty="0">
                <a:solidFill>
                  <a:srgbClr val="346298"/>
                </a:solidFill>
                <a:latin typeface="Noto Sans Bold" panose="020B0802040504020204"/>
              </a:rPr>
              <a:t>adminId - String</a:t>
            </a:r>
          </a:p>
          <a:p>
            <a:pPr>
              <a:lnSpc>
                <a:spcPts val="3780"/>
              </a:lnSpc>
              <a:spcBef>
                <a:spcPct val="0"/>
              </a:spcBef>
            </a:pPr>
            <a:r>
              <a:rPr lang="en-US" sz="2700" dirty="0">
                <a:solidFill>
                  <a:srgbClr val="346298"/>
                </a:solidFill>
                <a:latin typeface="Noto Sans Bold" panose="020B0802040504020204"/>
              </a:rPr>
              <a:t>adminPassword -String</a:t>
            </a:r>
          </a:p>
        </p:txBody>
      </p:sp>
      <p:sp>
        <p:nvSpPr>
          <p:cNvPr id="29" name="TextBox 29"/>
          <p:cNvSpPr txBox="1"/>
          <p:nvPr/>
        </p:nvSpPr>
        <p:spPr>
          <a:xfrm>
            <a:off x="10839328" y="1927330"/>
            <a:ext cx="4514056" cy="3378745"/>
          </a:xfrm>
          <a:prstGeom prst="rect">
            <a:avLst/>
          </a:prstGeom>
        </p:spPr>
        <p:txBody>
          <a:bodyPr wrap="square" lIns="0" tIns="0" rIns="0" bIns="0" rtlCol="0" anchor="t">
            <a:spAutoFit/>
          </a:bodyPr>
          <a:lstStyle/>
          <a:p>
            <a:pPr>
              <a:lnSpc>
                <a:spcPts val="3780"/>
              </a:lnSpc>
            </a:pPr>
            <a:r>
              <a:rPr lang="en-US" sz="2700" dirty="0">
                <a:solidFill>
                  <a:srgbClr val="346298"/>
                </a:solidFill>
                <a:latin typeface="Noto Sans Bold" panose="020B0802040504020204"/>
              </a:rPr>
              <a:t>tailorId – String</a:t>
            </a:r>
          </a:p>
          <a:p>
            <a:pPr>
              <a:lnSpc>
                <a:spcPts val="3780"/>
              </a:lnSpc>
            </a:pPr>
            <a:r>
              <a:rPr lang="en-US" sz="2700" dirty="0">
                <a:solidFill>
                  <a:srgbClr val="346298"/>
                </a:solidFill>
                <a:latin typeface="Noto Sans Bold" panose="020B0802040504020204"/>
              </a:rPr>
              <a:t>tailorPassword - String</a:t>
            </a:r>
          </a:p>
          <a:p>
            <a:pPr>
              <a:lnSpc>
                <a:spcPts val="3780"/>
              </a:lnSpc>
            </a:pPr>
            <a:r>
              <a:rPr lang="en-US" sz="2700" dirty="0">
                <a:solidFill>
                  <a:srgbClr val="346298"/>
                </a:solidFill>
                <a:latin typeface="Noto Sans Bold" panose="020B0802040504020204"/>
              </a:rPr>
              <a:t>address - String</a:t>
            </a:r>
          </a:p>
          <a:p>
            <a:pPr>
              <a:lnSpc>
                <a:spcPts val="3780"/>
              </a:lnSpc>
            </a:pPr>
            <a:r>
              <a:rPr lang="en-US" sz="2700" dirty="0">
                <a:solidFill>
                  <a:srgbClr val="346298"/>
                </a:solidFill>
                <a:latin typeface="Noto Sans Bold" panose="020B0802040504020204"/>
              </a:rPr>
              <a:t>city - String</a:t>
            </a:r>
          </a:p>
          <a:p>
            <a:pPr>
              <a:lnSpc>
                <a:spcPts val="3780"/>
              </a:lnSpc>
            </a:pPr>
            <a:r>
              <a:rPr lang="en-US" sz="2700" dirty="0">
                <a:solidFill>
                  <a:srgbClr val="346298"/>
                </a:solidFill>
                <a:latin typeface="Noto Sans Bold" panose="020B0802040504020204"/>
              </a:rPr>
              <a:t>contact – long</a:t>
            </a:r>
          </a:p>
          <a:p>
            <a:pPr>
              <a:lnSpc>
                <a:spcPts val="3780"/>
              </a:lnSpc>
            </a:pPr>
            <a:r>
              <a:rPr lang="en-US" sz="2700" dirty="0">
                <a:solidFill>
                  <a:srgbClr val="346298"/>
                </a:solidFill>
                <a:latin typeface="Noto Sans Bold" panose="020B0802040504020204"/>
              </a:rPr>
              <a:t>gender - String</a:t>
            </a:r>
          </a:p>
          <a:p>
            <a:pPr>
              <a:lnSpc>
                <a:spcPts val="3780"/>
              </a:lnSpc>
              <a:spcBef>
                <a:spcPct val="0"/>
              </a:spcBef>
            </a:pPr>
            <a:r>
              <a:rPr lang="en-US" sz="2700" dirty="0">
                <a:solidFill>
                  <a:srgbClr val="346298"/>
                </a:solidFill>
                <a:latin typeface="Noto Sans Bold" panose="020B0802040504020204"/>
              </a:rPr>
              <a:t>mailId - String</a:t>
            </a:r>
          </a:p>
        </p:txBody>
      </p:sp>
      <p:sp>
        <p:nvSpPr>
          <p:cNvPr id="30" name="TextBox 30"/>
          <p:cNvSpPr txBox="1"/>
          <p:nvPr/>
        </p:nvSpPr>
        <p:spPr>
          <a:xfrm>
            <a:off x="644395" y="6705353"/>
            <a:ext cx="3263503" cy="2891433"/>
          </a:xfrm>
          <a:prstGeom prst="rect">
            <a:avLst/>
          </a:prstGeom>
        </p:spPr>
        <p:txBody>
          <a:bodyPr lIns="0" tIns="0" rIns="0" bIns="0" rtlCol="0" anchor="t">
            <a:spAutoFit/>
          </a:bodyPr>
          <a:lstStyle/>
          <a:p>
            <a:pPr>
              <a:lnSpc>
                <a:spcPts val="3780"/>
              </a:lnSpc>
            </a:pPr>
            <a:r>
              <a:rPr lang="en-US" sz="2700" dirty="0">
                <a:solidFill>
                  <a:srgbClr val="346298"/>
                </a:solidFill>
                <a:latin typeface="Noto Sans Bold" panose="020B0802040504020204"/>
              </a:rPr>
              <a:t>complainId -String</a:t>
            </a:r>
          </a:p>
          <a:p>
            <a:pPr>
              <a:lnSpc>
                <a:spcPts val="3780"/>
              </a:lnSpc>
            </a:pPr>
            <a:r>
              <a:rPr lang="en-US" sz="2700" dirty="0">
                <a:solidFill>
                  <a:srgbClr val="346298"/>
                </a:solidFill>
                <a:latin typeface="Noto Sans Bold" panose="020B0802040504020204"/>
              </a:rPr>
              <a:t>fullName - String</a:t>
            </a:r>
          </a:p>
          <a:p>
            <a:pPr>
              <a:lnSpc>
                <a:spcPts val="3780"/>
              </a:lnSpc>
            </a:pPr>
            <a:r>
              <a:rPr lang="en-US" sz="2700" dirty="0">
                <a:solidFill>
                  <a:srgbClr val="346298"/>
                </a:solidFill>
                <a:latin typeface="Noto Sans Bold" panose="020B0802040504020204"/>
              </a:rPr>
              <a:t>status - String</a:t>
            </a:r>
          </a:p>
          <a:p>
            <a:pPr>
              <a:lnSpc>
                <a:spcPts val="3780"/>
              </a:lnSpc>
            </a:pPr>
            <a:r>
              <a:rPr lang="en-US" sz="2700" dirty="0">
                <a:solidFill>
                  <a:srgbClr val="346298"/>
                </a:solidFill>
                <a:latin typeface="Noto Sans Bold" panose="020B0802040504020204"/>
              </a:rPr>
              <a:t>contact - long</a:t>
            </a:r>
          </a:p>
          <a:p>
            <a:pPr>
              <a:lnSpc>
                <a:spcPts val="3780"/>
              </a:lnSpc>
              <a:spcBef>
                <a:spcPct val="0"/>
              </a:spcBef>
            </a:pPr>
            <a:r>
              <a:rPr lang="en-US" sz="2700" dirty="0">
                <a:solidFill>
                  <a:srgbClr val="346298"/>
                </a:solidFill>
                <a:latin typeface="Noto Sans Bold" panose="020B0802040504020204"/>
              </a:rPr>
              <a:t>mailId – String</a:t>
            </a:r>
          </a:p>
          <a:p>
            <a:pPr>
              <a:lnSpc>
                <a:spcPts val="3780"/>
              </a:lnSpc>
              <a:spcBef>
                <a:spcPct val="0"/>
              </a:spcBef>
            </a:pPr>
            <a:r>
              <a:rPr lang="en-US" sz="2700" dirty="0">
                <a:solidFill>
                  <a:srgbClr val="346298"/>
                </a:solidFill>
                <a:latin typeface="Noto Sans Bold" panose="020B0802040504020204"/>
              </a:rPr>
              <a:t>complain - String</a:t>
            </a:r>
          </a:p>
        </p:txBody>
      </p:sp>
      <p:sp>
        <p:nvSpPr>
          <p:cNvPr id="31" name="TextBox 31"/>
          <p:cNvSpPr txBox="1"/>
          <p:nvPr/>
        </p:nvSpPr>
        <p:spPr>
          <a:xfrm>
            <a:off x="10405042" y="8240801"/>
            <a:ext cx="2921556" cy="941070"/>
          </a:xfrm>
          <a:prstGeom prst="rect">
            <a:avLst/>
          </a:prstGeom>
        </p:spPr>
        <p:txBody>
          <a:bodyPr lIns="0" tIns="0" rIns="0" bIns="0" rtlCol="0" anchor="t">
            <a:spAutoFit/>
          </a:bodyPr>
          <a:lstStyle/>
          <a:p>
            <a:pPr>
              <a:lnSpc>
                <a:spcPts val="3780"/>
              </a:lnSpc>
            </a:pPr>
            <a:r>
              <a:rPr lang="en-US" sz="2700" dirty="0">
                <a:solidFill>
                  <a:srgbClr val="346298"/>
                </a:solidFill>
                <a:latin typeface="Noto Sans Bold" panose="020B0802040504020204"/>
              </a:rPr>
              <a:t>fullName -String</a:t>
            </a:r>
          </a:p>
          <a:p>
            <a:pPr>
              <a:lnSpc>
                <a:spcPts val="3780"/>
              </a:lnSpc>
              <a:spcBef>
                <a:spcPct val="0"/>
              </a:spcBef>
            </a:pPr>
            <a:r>
              <a:rPr lang="en-US" sz="2700" dirty="0">
                <a:solidFill>
                  <a:srgbClr val="346298"/>
                </a:solidFill>
                <a:latin typeface="Noto Sans Bold" panose="020B0802040504020204"/>
              </a:rPr>
              <a:t>feedback - String</a:t>
            </a:r>
          </a:p>
        </p:txBody>
      </p:sp>
      <p:sp>
        <p:nvSpPr>
          <p:cNvPr id="32" name="TextBox 32"/>
          <p:cNvSpPr txBox="1"/>
          <p:nvPr/>
        </p:nvSpPr>
        <p:spPr>
          <a:xfrm>
            <a:off x="332747" y="-186416"/>
            <a:ext cx="6435204" cy="1067600"/>
          </a:xfrm>
          <a:prstGeom prst="rect">
            <a:avLst/>
          </a:prstGeom>
        </p:spPr>
        <p:txBody>
          <a:bodyPr wrap="square" lIns="0" tIns="0" rIns="0" bIns="0" rtlCol="0" anchor="t">
            <a:spAutoFit/>
          </a:bodyPr>
          <a:lstStyle/>
          <a:p>
            <a:pPr algn="ctr">
              <a:lnSpc>
                <a:spcPts val="11065"/>
              </a:lnSpc>
              <a:spcBef>
                <a:spcPct val="0"/>
              </a:spcBef>
            </a:pPr>
            <a:r>
              <a:rPr lang="en-US" sz="6600" dirty="0">
                <a:latin typeface="Kingred Modern" panose="020B0604020202020204" charset="0"/>
              </a:rPr>
              <a:t>Database Table</a:t>
            </a:r>
          </a:p>
        </p:txBody>
      </p:sp>
      <p:sp>
        <p:nvSpPr>
          <p:cNvPr id="34" name="TextBox 33"/>
          <p:cNvSpPr txBox="1"/>
          <p:nvPr/>
        </p:nvSpPr>
        <p:spPr>
          <a:xfrm>
            <a:off x="5385940" y="2455163"/>
            <a:ext cx="3769043" cy="659796"/>
          </a:xfrm>
          <a:prstGeom prst="rect">
            <a:avLst/>
          </a:prstGeom>
          <a:noFill/>
          <a:ln>
            <a:solidFill>
              <a:schemeClr val="tx1"/>
            </a:solidFill>
          </a:ln>
        </p:spPr>
        <p:txBody>
          <a:bodyPr wrap="square">
            <a:spAutoFit/>
          </a:bodyPr>
          <a:lstStyle/>
          <a:p>
            <a:pPr algn="ctr">
              <a:lnSpc>
                <a:spcPts val="5880"/>
              </a:lnSpc>
              <a:spcBef>
                <a:spcPct val="0"/>
              </a:spcBef>
            </a:pPr>
            <a:r>
              <a:rPr lang="en-US" sz="4400" dirty="0">
                <a:solidFill>
                  <a:srgbClr val="000000"/>
                </a:solidFill>
                <a:latin typeface="Kingred Modern"/>
              </a:rPr>
              <a:t>Request table</a:t>
            </a:r>
          </a:p>
        </p:txBody>
      </p:sp>
      <p:grpSp>
        <p:nvGrpSpPr>
          <p:cNvPr id="35" name="Group 17"/>
          <p:cNvGrpSpPr/>
          <p:nvPr/>
        </p:nvGrpSpPr>
        <p:grpSpPr>
          <a:xfrm>
            <a:off x="5261604" y="3321442"/>
            <a:ext cx="4391542" cy="1940705"/>
            <a:chOff x="0" y="0"/>
            <a:chExt cx="1130164" cy="530698"/>
          </a:xfrm>
        </p:grpSpPr>
        <p:sp>
          <p:nvSpPr>
            <p:cNvPr id="36" name="Freeform 18"/>
            <p:cNvSpPr/>
            <p:nvPr/>
          </p:nvSpPr>
          <p:spPr>
            <a:xfrm>
              <a:off x="0" y="0"/>
              <a:ext cx="1130164" cy="530698"/>
            </a:xfrm>
            <a:custGeom>
              <a:avLst/>
              <a:gdLst/>
              <a:ahLst/>
              <a:cxnLst/>
              <a:rect l="l" t="t" r="r" b="b"/>
              <a:pathLst>
                <a:path w="1130164" h="530698">
                  <a:moveTo>
                    <a:pt x="0" y="0"/>
                  </a:moveTo>
                  <a:lnTo>
                    <a:pt x="1130164" y="0"/>
                  </a:lnTo>
                  <a:lnTo>
                    <a:pt x="1130164" y="530698"/>
                  </a:lnTo>
                  <a:lnTo>
                    <a:pt x="0" y="530698"/>
                  </a:lnTo>
                  <a:close/>
                </a:path>
              </a:pathLst>
            </a:custGeom>
            <a:solidFill>
              <a:srgbClr val="BEAE93"/>
            </a:solidFill>
          </p:spPr>
        </p:sp>
        <p:sp>
          <p:nvSpPr>
            <p:cNvPr id="37" name="TextBox 19"/>
            <p:cNvSpPr txBox="1"/>
            <p:nvPr/>
          </p:nvSpPr>
          <p:spPr>
            <a:xfrm>
              <a:off x="0" y="-28575"/>
              <a:ext cx="1130164" cy="559273"/>
            </a:xfrm>
            <a:prstGeom prst="rect">
              <a:avLst/>
            </a:prstGeom>
          </p:spPr>
          <p:txBody>
            <a:bodyPr lIns="50800" tIns="50800" rIns="50800" bIns="50800" rtlCol="0" anchor="ctr"/>
            <a:lstStyle/>
            <a:p>
              <a:pPr algn="ctr">
                <a:lnSpc>
                  <a:spcPts val="2520"/>
                </a:lnSpc>
              </a:pPr>
              <a:endParaRPr dirty="0"/>
            </a:p>
          </p:txBody>
        </p:sp>
      </p:grpSp>
      <p:grpSp>
        <p:nvGrpSpPr>
          <p:cNvPr id="38" name="Group 17"/>
          <p:cNvGrpSpPr/>
          <p:nvPr/>
        </p:nvGrpSpPr>
        <p:grpSpPr>
          <a:xfrm>
            <a:off x="5302484" y="7444742"/>
            <a:ext cx="4291093" cy="2014995"/>
            <a:chOff x="0" y="0"/>
            <a:chExt cx="1130164" cy="530698"/>
          </a:xfrm>
        </p:grpSpPr>
        <p:sp>
          <p:nvSpPr>
            <p:cNvPr id="39" name="Freeform 18"/>
            <p:cNvSpPr/>
            <p:nvPr/>
          </p:nvSpPr>
          <p:spPr>
            <a:xfrm>
              <a:off x="0" y="0"/>
              <a:ext cx="1130164" cy="530698"/>
            </a:xfrm>
            <a:custGeom>
              <a:avLst/>
              <a:gdLst/>
              <a:ahLst/>
              <a:cxnLst/>
              <a:rect l="l" t="t" r="r" b="b"/>
              <a:pathLst>
                <a:path w="1130164" h="530698">
                  <a:moveTo>
                    <a:pt x="0" y="0"/>
                  </a:moveTo>
                  <a:lnTo>
                    <a:pt x="1130164" y="0"/>
                  </a:lnTo>
                  <a:lnTo>
                    <a:pt x="1130164" y="530698"/>
                  </a:lnTo>
                  <a:lnTo>
                    <a:pt x="0" y="530698"/>
                  </a:lnTo>
                  <a:close/>
                </a:path>
              </a:pathLst>
            </a:custGeom>
            <a:solidFill>
              <a:srgbClr val="BEAE93"/>
            </a:solidFill>
          </p:spPr>
        </p:sp>
        <p:sp>
          <p:nvSpPr>
            <p:cNvPr id="40" name="TextBox 19"/>
            <p:cNvSpPr txBox="1"/>
            <p:nvPr/>
          </p:nvSpPr>
          <p:spPr>
            <a:xfrm>
              <a:off x="0" y="-28575"/>
              <a:ext cx="1130164" cy="559273"/>
            </a:xfrm>
            <a:prstGeom prst="rect">
              <a:avLst/>
            </a:prstGeom>
          </p:spPr>
          <p:txBody>
            <a:bodyPr lIns="50800" tIns="50800" rIns="50800" bIns="50800" rtlCol="0" anchor="ctr"/>
            <a:lstStyle/>
            <a:p>
              <a:pPr algn="ctr">
                <a:lnSpc>
                  <a:spcPts val="2520"/>
                </a:lnSpc>
              </a:pPr>
              <a:endParaRPr dirty="0"/>
            </a:p>
          </p:txBody>
        </p:sp>
      </p:grpSp>
      <p:grpSp>
        <p:nvGrpSpPr>
          <p:cNvPr id="41" name="Group 17"/>
          <p:cNvGrpSpPr/>
          <p:nvPr/>
        </p:nvGrpSpPr>
        <p:grpSpPr>
          <a:xfrm>
            <a:off x="13699812" y="6219751"/>
            <a:ext cx="4480997" cy="3492338"/>
            <a:chOff x="0" y="-28575"/>
            <a:chExt cx="1154611" cy="566938"/>
          </a:xfrm>
        </p:grpSpPr>
        <p:sp>
          <p:nvSpPr>
            <p:cNvPr id="42" name="Freeform 18"/>
            <p:cNvSpPr/>
            <p:nvPr/>
          </p:nvSpPr>
          <p:spPr>
            <a:xfrm>
              <a:off x="24447" y="7665"/>
              <a:ext cx="1130164" cy="530698"/>
            </a:xfrm>
            <a:custGeom>
              <a:avLst/>
              <a:gdLst/>
              <a:ahLst/>
              <a:cxnLst/>
              <a:rect l="l" t="t" r="r" b="b"/>
              <a:pathLst>
                <a:path w="1130164" h="530698">
                  <a:moveTo>
                    <a:pt x="0" y="0"/>
                  </a:moveTo>
                  <a:lnTo>
                    <a:pt x="1130164" y="0"/>
                  </a:lnTo>
                  <a:lnTo>
                    <a:pt x="1130164" y="530698"/>
                  </a:lnTo>
                  <a:lnTo>
                    <a:pt x="0" y="530698"/>
                  </a:lnTo>
                  <a:close/>
                </a:path>
              </a:pathLst>
            </a:custGeom>
            <a:solidFill>
              <a:srgbClr val="BEAE93"/>
            </a:solidFill>
          </p:spPr>
        </p:sp>
        <p:sp>
          <p:nvSpPr>
            <p:cNvPr id="43" name="TextBox 19"/>
            <p:cNvSpPr txBox="1"/>
            <p:nvPr/>
          </p:nvSpPr>
          <p:spPr>
            <a:xfrm>
              <a:off x="0" y="-28575"/>
              <a:ext cx="1130164" cy="559273"/>
            </a:xfrm>
            <a:prstGeom prst="rect">
              <a:avLst/>
            </a:prstGeom>
          </p:spPr>
          <p:txBody>
            <a:bodyPr lIns="50800" tIns="50800" rIns="50800" bIns="50800" rtlCol="0" anchor="ctr"/>
            <a:lstStyle/>
            <a:p>
              <a:pPr algn="ctr">
                <a:lnSpc>
                  <a:spcPts val="2520"/>
                </a:lnSpc>
              </a:pPr>
              <a:endParaRPr sz="2700" dirty="0"/>
            </a:p>
          </p:txBody>
        </p:sp>
      </p:grpSp>
      <p:sp>
        <p:nvSpPr>
          <p:cNvPr id="45" name="TextBox 44"/>
          <p:cNvSpPr txBox="1"/>
          <p:nvPr/>
        </p:nvSpPr>
        <p:spPr>
          <a:xfrm>
            <a:off x="5182642" y="6538735"/>
            <a:ext cx="4291093" cy="659796"/>
          </a:xfrm>
          <a:prstGeom prst="rect">
            <a:avLst/>
          </a:prstGeom>
          <a:noFill/>
          <a:ln>
            <a:solidFill>
              <a:schemeClr val="tx1"/>
            </a:solidFill>
          </a:ln>
        </p:spPr>
        <p:txBody>
          <a:bodyPr wrap="square">
            <a:spAutoFit/>
          </a:bodyPr>
          <a:lstStyle/>
          <a:p>
            <a:pPr algn="ctr">
              <a:lnSpc>
                <a:spcPts val="5880"/>
              </a:lnSpc>
              <a:spcBef>
                <a:spcPct val="0"/>
              </a:spcBef>
            </a:pPr>
            <a:r>
              <a:rPr lang="en-US" sz="4400" dirty="0">
                <a:solidFill>
                  <a:srgbClr val="000000"/>
                </a:solidFill>
                <a:latin typeface="Kingred Modern"/>
              </a:rPr>
              <a:t>Response table</a:t>
            </a:r>
          </a:p>
        </p:txBody>
      </p:sp>
      <p:sp>
        <p:nvSpPr>
          <p:cNvPr id="47" name="TextBox 46"/>
          <p:cNvSpPr txBox="1"/>
          <p:nvPr/>
        </p:nvSpPr>
        <p:spPr>
          <a:xfrm>
            <a:off x="13837243" y="5672988"/>
            <a:ext cx="4291093" cy="659796"/>
          </a:xfrm>
          <a:prstGeom prst="rect">
            <a:avLst/>
          </a:prstGeom>
          <a:noFill/>
          <a:ln>
            <a:solidFill>
              <a:schemeClr val="tx1"/>
            </a:solidFill>
          </a:ln>
        </p:spPr>
        <p:txBody>
          <a:bodyPr wrap="square">
            <a:spAutoFit/>
          </a:bodyPr>
          <a:lstStyle/>
          <a:p>
            <a:pPr algn="ctr">
              <a:lnSpc>
                <a:spcPts val="5880"/>
              </a:lnSpc>
              <a:spcBef>
                <a:spcPct val="0"/>
              </a:spcBef>
            </a:pPr>
            <a:r>
              <a:rPr lang="en-US" sz="4400" dirty="0">
                <a:solidFill>
                  <a:srgbClr val="000000"/>
                </a:solidFill>
                <a:latin typeface="Kingred Modern"/>
              </a:rPr>
              <a:t>User Table</a:t>
            </a:r>
          </a:p>
        </p:txBody>
      </p:sp>
      <p:sp>
        <p:nvSpPr>
          <p:cNvPr id="49" name="TextBox 48"/>
          <p:cNvSpPr txBox="1"/>
          <p:nvPr/>
        </p:nvSpPr>
        <p:spPr>
          <a:xfrm>
            <a:off x="5596856" y="3248280"/>
            <a:ext cx="3702348" cy="2496453"/>
          </a:xfrm>
          <a:prstGeom prst="rect">
            <a:avLst/>
          </a:prstGeom>
          <a:noFill/>
        </p:spPr>
        <p:txBody>
          <a:bodyPr wrap="square">
            <a:spAutoFit/>
          </a:bodyPr>
          <a:lstStyle/>
          <a:p>
            <a:pPr>
              <a:lnSpc>
                <a:spcPts val="3780"/>
              </a:lnSpc>
            </a:pPr>
            <a:r>
              <a:rPr lang="en-US" sz="2700" dirty="0">
                <a:solidFill>
                  <a:srgbClr val="346298"/>
                </a:solidFill>
                <a:latin typeface="Noto Sans Bold" panose="020B0802040504020204"/>
              </a:rPr>
              <a:t>requestId -String</a:t>
            </a:r>
          </a:p>
          <a:p>
            <a:pPr>
              <a:lnSpc>
                <a:spcPts val="3780"/>
              </a:lnSpc>
            </a:pPr>
            <a:r>
              <a:rPr lang="en-US" sz="2700" dirty="0">
                <a:solidFill>
                  <a:srgbClr val="346298"/>
                </a:solidFill>
                <a:latin typeface="Noto Sans Bold" panose="020B0802040504020204"/>
              </a:rPr>
              <a:t>fullName – String</a:t>
            </a:r>
          </a:p>
          <a:p>
            <a:pPr>
              <a:lnSpc>
                <a:spcPts val="3780"/>
              </a:lnSpc>
            </a:pPr>
            <a:r>
              <a:rPr lang="en-US" sz="2700" dirty="0">
                <a:solidFill>
                  <a:srgbClr val="346298"/>
                </a:solidFill>
                <a:latin typeface="Noto Sans Bold" panose="020B0802040504020204"/>
              </a:rPr>
              <a:t>contact – long</a:t>
            </a:r>
          </a:p>
          <a:p>
            <a:pPr>
              <a:lnSpc>
                <a:spcPts val="3780"/>
              </a:lnSpc>
            </a:pPr>
            <a:r>
              <a:rPr lang="en-US" sz="2700" dirty="0">
                <a:solidFill>
                  <a:srgbClr val="346298"/>
                </a:solidFill>
                <a:latin typeface="Noto Sans Bold" panose="020B0802040504020204"/>
              </a:rPr>
              <a:t>request - String</a:t>
            </a:r>
          </a:p>
          <a:p>
            <a:pPr>
              <a:lnSpc>
                <a:spcPts val="3780"/>
              </a:lnSpc>
            </a:pPr>
            <a:endParaRPr lang="en-US" sz="2700" dirty="0">
              <a:solidFill>
                <a:srgbClr val="346298"/>
              </a:solidFill>
              <a:latin typeface="Noto Sans Bold" panose="020B0802040504020204"/>
            </a:endParaRPr>
          </a:p>
        </p:txBody>
      </p:sp>
      <p:sp>
        <p:nvSpPr>
          <p:cNvPr id="51" name="TextBox 50"/>
          <p:cNvSpPr txBox="1"/>
          <p:nvPr/>
        </p:nvSpPr>
        <p:spPr>
          <a:xfrm>
            <a:off x="5519591" y="7442306"/>
            <a:ext cx="4008643" cy="2009140"/>
          </a:xfrm>
          <a:prstGeom prst="rect">
            <a:avLst/>
          </a:prstGeom>
          <a:noFill/>
        </p:spPr>
        <p:txBody>
          <a:bodyPr wrap="square">
            <a:spAutoFit/>
          </a:bodyPr>
          <a:lstStyle/>
          <a:p>
            <a:pPr>
              <a:lnSpc>
                <a:spcPts val="3780"/>
              </a:lnSpc>
            </a:pPr>
            <a:r>
              <a:rPr lang="en-US" sz="2700" dirty="0">
                <a:solidFill>
                  <a:srgbClr val="346298"/>
                </a:solidFill>
                <a:latin typeface="Noto Sans Bold" panose="020B0802040504020204"/>
              </a:rPr>
              <a:t>responseId -String</a:t>
            </a:r>
          </a:p>
          <a:p>
            <a:pPr>
              <a:lnSpc>
                <a:spcPts val="3780"/>
              </a:lnSpc>
            </a:pPr>
            <a:r>
              <a:rPr lang="en-US" sz="2700" dirty="0">
                <a:solidFill>
                  <a:srgbClr val="346298"/>
                </a:solidFill>
                <a:latin typeface="Noto Sans Bold" panose="020B0802040504020204"/>
              </a:rPr>
              <a:t>fullName – String</a:t>
            </a:r>
          </a:p>
          <a:p>
            <a:pPr>
              <a:lnSpc>
                <a:spcPts val="3780"/>
              </a:lnSpc>
            </a:pPr>
            <a:r>
              <a:rPr lang="en-US" sz="2700" dirty="0">
                <a:solidFill>
                  <a:srgbClr val="346298"/>
                </a:solidFill>
                <a:latin typeface="Noto Sans Bold" panose="020B0802040504020204"/>
              </a:rPr>
              <a:t>contact - long</a:t>
            </a:r>
          </a:p>
          <a:p>
            <a:pPr>
              <a:lnSpc>
                <a:spcPts val="3780"/>
              </a:lnSpc>
            </a:pPr>
            <a:r>
              <a:rPr lang="en-US" sz="2700" dirty="0">
                <a:solidFill>
                  <a:srgbClr val="346298"/>
                </a:solidFill>
                <a:latin typeface="Noto Sans Bold" panose="020B0802040504020204"/>
              </a:rPr>
              <a:t>response - String</a:t>
            </a:r>
          </a:p>
        </p:txBody>
      </p:sp>
      <p:sp>
        <p:nvSpPr>
          <p:cNvPr id="53" name="TextBox 52"/>
          <p:cNvSpPr txBox="1"/>
          <p:nvPr/>
        </p:nvSpPr>
        <p:spPr>
          <a:xfrm>
            <a:off x="13882406" y="6666827"/>
            <a:ext cx="4226816" cy="3471078"/>
          </a:xfrm>
          <a:prstGeom prst="rect">
            <a:avLst/>
          </a:prstGeom>
          <a:noFill/>
        </p:spPr>
        <p:txBody>
          <a:bodyPr wrap="square">
            <a:spAutoFit/>
          </a:bodyPr>
          <a:lstStyle/>
          <a:p>
            <a:pPr>
              <a:lnSpc>
                <a:spcPts val="3780"/>
              </a:lnSpc>
            </a:pPr>
            <a:r>
              <a:rPr lang="en-US" sz="2700" dirty="0">
                <a:solidFill>
                  <a:srgbClr val="346298"/>
                </a:solidFill>
                <a:latin typeface="Noto Sans Bold" panose="020B0802040504020204"/>
              </a:rPr>
              <a:t>userId -String</a:t>
            </a:r>
          </a:p>
          <a:p>
            <a:pPr>
              <a:lnSpc>
                <a:spcPts val="3780"/>
              </a:lnSpc>
            </a:pPr>
            <a:r>
              <a:rPr lang="en-US" sz="2700" dirty="0">
                <a:solidFill>
                  <a:srgbClr val="346298"/>
                </a:solidFill>
                <a:latin typeface="Noto Sans Bold" panose="020B0802040504020204"/>
              </a:rPr>
              <a:t>userPassword –String</a:t>
            </a:r>
          </a:p>
          <a:p>
            <a:pPr>
              <a:lnSpc>
                <a:spcPts val="3780"/>
              </a:lnSpc>
            </a:pPr>
            <a:r>
              <a:rPr lang="en-US" sz="2700" dirty="0">
                <a:solidFill>
                  <a:srgbClr val="346298"/>
                </a:solidFill>
                <a:latin typeface="Noto Sans Bold" panose="020B0802040504020204"/>
              </a:rPr>
              <a:t>contact – long</a:t>
            </a:r>
          </a:p>
          <a:p>
            <a:pPr>
              <a:lnSpc>
                <a:spcPts val="3780"/>
              </a:lnSpc>
            </a:pPr>
            <a:r>
              <a:rPr lang="en-US" sz="2700" dirty="0">
                <a:solidFill>
                  <a:srgbClr val="346298"/>
                </a:solidFill>
                <a:latin typeface="Noto Sans Bold" panose="020B0802040504020204"/>
              </a:rPr>
              <a:t>address - String</a:t>
            </a:r>
          </a:p>
          <a:p>
            <a:pPr>
              <a:lnSpc>
                <a:spcPts val="3780"/>
              </a:lnSpc>
            </a:pPr>
            <a:r>
              <a:rPr lang="en-US" sz="2700" dirty="0">
                <a:solidFill>
                  <a:srgbClr val="346298"/>
                </a:solidFill>
                <a:latin typeface="Noto Sans Bold" panose="020B0802040504020204"/>
              </a:rPr>
              <a:t>city - String</a:t>
            </a:r>
          </a:p>
          <a:p>
            <a:pPr>
              <a:lnSpc>
                <a:spcPts val="3780"/>
              </a:lnSpc>
              <a:spcBef>
                <a:spcPct val="0"/>
              </a:spcBef>
            </a:pPr>
            <a:r>
              <a:rPr lang="en-US" sz="2700" dirty="0">
                <a:solidFill>
                  <a:srgbClr val="346298"/>
                </a:solidFill>
                <a:latin typeface="Noto Sans Bold" panose="020B0802040504020204"/>
              </a:rPr>
              <a:t>mailId - String</a:t>
            </a:r>
          </a:p>
          <a:p>
            <a:pPr>
              <a:lnSpc>
                <a:spcPts val="3780"/>
              </a:lnSpc>
            </a:pPr>
            <a:endParaRPr lang="en-US" sz="2700" dirty="0">
              <a:solidFill>
                <a:srgbClr val="346298"/>
              </a:solidFill>
              <a:latin typeface="Noto Sans Bold" panose="020B0802040504020204"/>
            </a:endParaRPr>
          </a:p>
        </p:txBody>
      </p:sp>
      <p:pic>
        <p:nvPicPr>
          <p:cNvPr id="44" name="Picture 43">
            <a:extLst>
              <a:ext uri="{FF2B5EF4-FFF2-40B4-BE49-F238E27FC236}">
                <a16:creationId xmlns:a16="http://schemas.microsoft.com/office/drawing/2014/main" id="{C7A0720B-8439-9E31-EE1A-FEB1C6E0A336}"/>
              </a:ext>
            </a:extLst>
          </p:cNvPr>
          <p:cNvPicPr>
            <a:picLocks noChangeAspect="1"/>
          </p:cNvPicPr>
          <p:nvPr/>
        </p:nvPicPr>
        <p:blipFill>
          <a:blip r:embed="rId6"/>
          <a:stretch>
            <a:fillRect/>
          </a:stretch>
        </p:blipFill>
        <p:spPr>
          <a:xfrm>
            <a:off x="6574760" y="41111"/>
            <a:ext cx="1560555" cy="106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grpSp>
        <p:nvGrpSpPr>
          <p:cNvPr id="2" name="Group 2"/>
          <p:cNvGrpSpPr/>
          <p:nvPr/>
        </p:nvGrpSpPr>
        <p:grpSpPr>
          <a:xfrm>
            <a:off x="1429543" y="-108322"/>
            <a:ext cx="16431638" cy="9871446"/>
            <a:chOff x="-986" y="-38100"/>
            <a:chExt cx="4478455" cy="1087172"/>
          </a:xfrm>
          <a:effectLst/>
        </p:grpSpPr>
        <p:sp>
          <p:nvSpPr>
            <p:cNvPr id="3" name="Freeform 3"/>
            <p:cNvSpPr/>
            <p:nvPr/>
          </p:nvSpPr>
          <p:spPr>
            <a:xfrm>
              <a:off x="-986" y="-28844"/>
              <a:ext cx="4477469" cy="1077916"/>
            </a:xfrm>
            <a:custGeom>
              <a:avLst/>
              <a:gdLst/>
              <a:ahLst/>
              <a:cxnLst/>
              <a:rect l="l" t="t" r="r" b="b"/>
              <a:pathLst>
                <a:path w="4477469" h="1049072">
                  <a:moveTo>
                    <a:pt x="0" y="0"/>
                  </a:moveTo>
                  <a:lnTo>
                    <a:pt x="4477469" y="0"/>
                  </a:lnTo>
                  <a:lnTo>
                    <a:pt x="4477469" y="1049072"/>
                  </a:lnTo>
                  <a:lnTo>
                    <a:pt x="0" y="1049072"/>
                  </a:lnTo>
                  <a:close/>
                </a:path>
              </a:pathLst>
            </a:custGeom>
            <a:solidFill>
              <a:srgbClr val="C8C7B3"/>
            </a:solidFill>
          </p:spPr>
        </p:sp>
        <p:sp>
          <p:nvSpPr>
            <p:cNvPr id="4" name="TextBox 4"/>
            <p:cNvSpPr txBox="1"/>
            <p:nvPr/>
          </p:nvSpPr>
          <p:spPr>
            <a:xfrm>
              <a:off x="0" y="-38100"/>
              <a:ext cx="4477469" cy="1087172"/>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V="1">
            <a:off x="1399928" y="-2"/>
            <a:ext cx="7235" cy="10287001"/>
          </a:xfrm>
          <a:prstGeom prst="line">
            <a:avLst/>
          </a:prstGeom>
          <a:ln w="9525" cap="flat">
            <a:solidFill>
              <a:srgbClr val="000000"/>
            </a:solidFill>
            <a:prstDash val="solid"/>
            <a:headEnd type="none" w="sm" len="sm"/>
            <a:tailEnd type="none" w="sm" len="sm"/>
          </a:ln>
        </p:spPr>
      </p:sp>
      <p:sp>
        <p:nvSpPr>
          <p:cNvPr id="13" name="TextBox 13"/>
          <p:cNvSpPr txBox="1"/>
          <p:nvPr/>
        </p:nvSpPr>
        <p:spPr>
          <a:xfrm>
            <a:off x="17388076" y="976312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03</a:t>
            </a:r>
          </a:p>
        </p:txBody>
      </p:sp>
      <p:sp>
        <p:nvSpPr>
          <p:cNvPr id="15" name="TextBox 15"/>
          <p:cNvSpPr txBox="1"/>
          <p:nvPr/>
        </p:nvSpPr>
        <p:spPr>
          <a:xfrm>
            <a:off x="2195804" y="2691923"/>
            <a:ext cx="6623330" cy="335476"/>
          </a:xfrm>
          <a:prstGeom prst="rect">
            <a:avLst/>
          </a:prstGeom>
        </p:spPr>
        <p:txBody>
          <a:bodyPr lIns="0" tIns="0" rIns="0" bIns="0" rtlCol="0" anchor="t">
            <a:spAutoFit/>
          </a:bodyPr>
          <a:lstStyle/>
          <a:p>
            <a:pPr>
              <a:lnSpc>
                <a:spcPts val="2799"/>
              </a:lnSpc>
            </a:pPr>
            <a:r>
              <a:rPr lang="en-US" sz="1999" dirty="0">
                <a:solidFill>
                  <a:srgbClr val="000000"/>
                </a:solidFill>
                <a:latin typeface="Noto Sans"/>
              </a:rPr>
              <a:t> </a:t>
            </a:r>
          </a:p>
        </p:txBody>
      </p:sp>
      <p:pic>
        <p:nvPicPr>
          <p:cNvPr id="20" name="Picture 19">
            <a:extLst>
              <a:ext uri="{FF2B5EF4-FFF2-40B4-BE49-F238E27FC236}">
                <a16:creationId xmlns:a16="http://schemas.microsoft.com/office/drawing/2014/main" id="{0018C78C-C60B-87D2-9140-5E9E55C85B9F}"/>
              </a:ext>
            </a:extLst>
          </p:cNvPr>
          <p:cNvPicPr>
            <a:picLocks noChangeAspect="1"/>
          </p:cNvPicPr>
          <p:nvPr/>
        </p:nvPicPr>
        <p:blipFill>
          <a:blip r:embed="rId2"/>
          <a:stretch>
            <a:fillRect/>
          </a:stretch>
        </p:blipFill>
        <p:spPr>
          <a:xfrm>
            <a:off x="1156462" y="9497926"/>
            <a:ext cx="530398" cy="530398"/>
          </a:xfrm>
          <a:prstGeom prst="rect">
            <a:avLst/>
          </a:prstGeom>
        </p:spPr>
      </p:pic>
      <p:sp>
        <p:nvSpPr>
          <p:cNvPr id="22" name="TextBox 21">
            <a:extLst>
              <a:ext uri="{FF2B5EF4-FFF2-40B4-BE49-F238E27FC236}">
                <a16:creationId xmlns:a16="http://schemas.microsoft.com/office/drawing/2014/main" id="{A8059A73-2180-4106-1606-CC98EF312BE1}"/>
              </a:ext>
            </a:extLst>
          </p:cNvPr>
          <p:cNvSpPr txBox="1"/>
          <p:nvPr/>
        </p:nvSpPr>
        <p:spPr>
          <a:xfrm>
            <a:off x="2667000" y="3111443"/>
            <a:ext cx="7086903" cy="1569660"/>
          </a:xfrm>
          <a:prstGeom prst="rect">
            <a:avLst/>
          </a:prstGeom>
          <a:noFill/>
        </p:spPr>
        <p:txBody>
          <a:bodyPr wrap="square" rtlCol="0">
            <a:spAutoFit/>
          </a:bodyPr>
          <a:lstStyle/>
          <a:p>
            <a:pPr algn="ctr"/>
            <a:r>
              <a:rPr lang="en-IN" sz="9600" b="1" dirty="0">
                <a:latin typeface="Kingred Modern" panose="020B0604020202020204" charset="0"/>
              </a:rPr>
              <a:t>Designing</a:t>
            </a:r>
            <a:r>
              <a:rPr lang="en-IN" sz="7200" b="1" dirty="0">
                <a:latin typeface="Kingred Modern" panose="020B0604020202020204" charset="0"/>
              </a:rPr>
              <a:t> </a:t>
            </a:r>
          </a:p>
        </p:txBody>
      </p:sp>
      <p:pic>
        <p:nvPicPr>
          <p:cNvPr id="8" name="Graphic 7" descr="Chevron arrows with solid fill">
            <a:extLst>
              <a:ext uri="{FF2B5EF4-FFF2-40B4-BE49-F238E27FC236}">
                <a16:creationId xmlns:a16="http://schemas.microsoft.com/office/drawing/2014/main" id="{D80E0460-C432-46A5-CB9D-E3C9E0247F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7665" y="3448448"/>
            <a:ext cx="2552148" cy="1569660"/>
          </a:xfrm>
          <a:prstGeom prst="rect">
            <a:avLst/>
          </a:prstGeom>
        </p:spPr>
      </p:pic>
      <p:sp>
        <p:nvSpPr>
          <p:cNvPr id="9" name="AutoShape 7">
            <a:extLst>
              <a:ext uri="{FF2B5EF4-FFF2-40B4-BE49-F238E27FC236}">
                <a16:creationId xmlns:a16="http://schemas.microsoft.com/office/drawing/2014/main" id="{60321078-45FC-7C77-F4A2-A3EB7A77CCAC}"/>
              </a:ext>
            </a:extLst>
          </p:cNvPr>
          <p:cNvSpPr/>
          <p:nvPr/>
        </p:nvSpPr>
        <p:spPr>
          <a:xfrm flipV="1">
            <a:off x="228600" y="9763125"/>
            <a:ext cx="17949558" cy="0"/>
          </a:xfrm>
          <a:prstGeom prst="line">
            <a:avLst/>
          </a:prstGeom>
          <a:ln w="9525" cap="flat">
            <a:solidFill>
              <a:srgbClr val="000000"/>
            </a:solidFill>
            <a:prstDash val="solid"/>
            <a:headEnd type="none" w="sm" len="sm"/>
            <a:tailEnd type="none" w="sm" len="sm"/>
          </a:ln>
        </p:spPr>
      </p:sp>
    </p:spTree>
    <p:extLst>
      <p:ext uri="{BB962C8B-B14F-4D97-AF65-F5344CB8AC3E}">
        <p14:creationId xmlns:p14="http://schemas.microsoft.com/office/powerpoint/2010/main" val="156253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DED0"/>
        </a:solidFill>
        <a:effectLst/>
      </p:bgPr>
    </p:bg>
    <p:spTree>
      <p:nvGrpSpPr>
        <p:cNvPr id="1" name=""/>
        <p:cNvGrpSpPr/>
        <p:nvPr/>
      </p:nvGrpSpPr>
      <p:grpSpPr>
        <a:xfrm>
          <a:off x="0" y="0"/>
          <a:ext cx="0" cy="0"/>
          <a:chOff x="0" y="0"/>
          <a:chExt cx="0" cy="0"/>
        </a:xfrm>
      </p:grpSpPr>
      <p:sp>
        <p:nvSpPr>
          <p:cNvPr id="12" name="TextBox 12"/>
          <p:cNvSpPr txBox="1"/>
          <p:nvPr/>
        </p:nvSpPr>
        <p:spPr>
          <a:xfrm>
            <a:off x="457200" y="190500"/>
            <a:ext cx="4038600" cy="673261"/>
          </a:xfrm>
          <a:prstGeom prst="rect">
            <a:avLst/>
          </a:prstGeom>
        </p:spPr>
        <p:txBody>
          <a:bodyPr wrap="square" lIns="0" tIns="0" rIns="0" bIns="0" rtlCol="0" anchor="t">
            <a:spAutoFit/>
          </a:bodyPr>
          <a:lstStyle/>
          <a:p>
            <a:pPr>
              <a:lnSpc>
                <a:spcPts val="6999"/>
              </a:lnSpc>
            </a:pPr>
            <a:r>
              <a:rPr lang="en-US" sz="4999" spc="149" dirty="0">
                <a:solidFill>
                  <a:srgbClr val="000000"/>
                </a:solidFill>
                <a:latin typeface="Kingred Modern"/>
              </a:rPr>
              <a:t>Admin</a:t>
            </a:r>
          </a:p>
        </p:txBody>
      </p:sp>
      <p:sp>
        <p:nvSpPr>
          <p:cNvPr id="13" name="TextBox 13"/>
          <p:cNvSpPr txBox="1"/>
          <p:nvPr/>
        </p:nvSpPr>
        <p:spPr>
          <a:xfrm>
            <a:off x="17520670" y="9763125"/>
            <a:ext cx="790082" cy="523875"/>
          </a:xfrm>
          <a:prstGeom prst="rect">
            <a:avLst/>
          </a:prstGeom>
        </p:spPr>
        <p:txBody>
          <a:bodyPr lIns="0" tIns="0" rIns="0" bIns="0" rtlCol="0" anchor="t">
            <a:spAutoFit/>
          </a:bodyPr>
          <a:lstStyle/>
          <a:p>
            <a:pPr algn="ctr">
              <a:lnSpc>
                <a:spcPts val="4200"/>
              </a:lnSpc>
            </a:pPr>
            <a:r>
              <a:rPr lang="en-US" sz="3000" dirty="0">
                <a:solidFill>
                  <a:srgbClr val="000000"/>
                </a:solidFill>
                <a:latin typeface="Kingred Modern"/>
              </a:rPr>
              <a:t>07</a:t>
            </a:r>
          </a:p>
        </p:txBody>
      </p:sp>
      <p:pic>
        <p:nvPicPr>
          <p:cNvPr id="17" name="Picture 16">
            <a:extLst>
              <a:ext uri="{FF2B5EF4-FFF2-40B4-BE49-F238E27FC236}">
                <a16:creationId xmlns:a16="http://schemas.microsoft.com/office/drawing/2014/main" id="{C18556CC-24CA-2FB8-C12B-40D1F7DD09C8}"/>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3723"/>
                    </a14:imgEffect>
                  </a14:imgLayer>
                </a14:imgProps>
              </a:ext>
            </a:extLst>
          </a:blip>
          <a:stretch>
            <a:fillRect/>
          </a:stretch>
        </p:blipFill>
        <p:spPr>
          <a:xfrm>
            <a:off x="2590800" y="686707"/>
            <a:ext cx="14929870" cy="8913586"/>
          </a:xfrm>
          <a:prstGeom prst="rect">
            <a:avLst/>
          </a:prstGeom>
        </p:spPr>
      </p:pic>
      <p:grpSp>
        <p:nvGrpSpPr>
          <p:cNvPr id="2" name="Group 2"/>
          <p:cNvGrpSpPr/>
          <p:nvPr/>
        </p:nvGrpSpPr>
        <p:grpSpPr>
          <a:xfrm>
            <a:off x="3252163" y="1433756"/>
            <a:ext cx="13585372" cy="7342932"/>
            <a:chOff x="-4444" y="-38100"/>
            <a:chExt cx="2772983" cy="1670921"/>
          </a:xfrm>
        </p:grpSpPr>
        <p:sp>
          <p:nvSpPr>
            <p:cNvPr id="3" name="Freeform 3"/>
            <p:cNvSpPr/>
            <p:nvPr/>
          </p:nvSpPr>
          <p:spPr>
            <a:xfrm>
              <a:off x="-4444" y="2890"/>
              <a:ext cx="2768539" cy="1629931"/>
            </a:xfrm>
            <a:custGeom>
              <a:avLst/>
              <a:gdLst/>
              <a:ahLst/>
              <a:cxnLst/>
              <a:rect l="l" t="t" r="r" b="b"/>
              <a:pathLst>
                <a:path w="2768539" h="1629931">
                  <a:moveTo>
                    <a:pt x="0" y="0"/>
                  </a:moveTo>
                  <a:lnTo>
                    <a:pt x="2768539" y="0"/>
                  </a:lnTo>
                  <a:lnTo>
                    <a:pt x="2768539" y="1629931"/>
                  </a:lnTo>
                  <a:lnTo>
                    <a:pt x="0" y="1629931"/>
                  </a:lnTo>
                  <a:close/>
                </a:path>
              </a:pathLst>
            </a:custGeom>
            <a:solidFill>
              <a:srgbClr val="C8C7B3"/>
            </a:solidFill>
          </p:spPr>
        </p:sp>
        <p:sp>
          <p:nvSpPr>
            <p:cNvPr id="4" name="TextBox 4"/>
            <p:cNvSpPr txBox="1"/>
            <p:nvPr/>
          </p:nvSpPr>
          <p:spPr>
            <a:xfrm>
              <a:off x="0" y="-38100"/>
              <a:ext cx="2768539" cy="1668031"/>
            </a:xfrm>
            <a:prstGeom prst="rect">
              <a:avLst/>
            </a:prstGeom>
          </p:spPr>
          <p:txBody>
            <a:bodyPr lIns="50800" tIns="50800" rIns="50800" bIns="50800" rtlCol="0" anchor="ctr"/>
            <a:lstStyle/>
            <a:p>
              <a:pPr algn="ctr">
                <a:lnSpc>
                  <a:spcPts val="2659"/>
                </a:lnSpc>
                <a:spcBef>
                  <a:spcPct val="0"/>
                </a:spcBef>
              </a:pPr>
              <a:endParaRPr/>
            </a:p>
          </p:txBody>
        </p:sp>
      </p:grpSp>
      <p:sp>
        <p:nvSpPr>
          <p:cNvPr id="15" name="Rectangle: Rounded Corners 14">
            <a:extLst>
              <a:ext uri="{FF2B5EF4-FFF2-40B4-BE49-F238E27FC236}">
                <a16:creationId xmlns:a16="http://schemas.microsoft.com/office/drawing/2014/main" id="{3A18C0C0-2E8D-DE93-A565-B4A7AF60F828}"/>
              </a:ext>
            </a:extLst>
          </p:cNvPr>
          <p:cNvSpPr/>
          <p:nvPr/>
        </p:nvSpPr>
        <p:spPr>
          <a:xfrm>
            <a:off x="10033964" y="3695700"/>
            <a:ext cx="4648200" cy="609600"/>
          </a:xfrm>
          <a:prstGeom prst="round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9C780B17-4862-A8EB-6A9D-1B3D34D5C18C}"/>
              </a:ext>
            </a:extLst>
          </p:cNvPr>
          <p:cNvPicPr>
            <a:picLocks noChangeAspect="1"/>
          </p:cNvPicPr>
          <p:nvPr/>
        </p:nvPicPr>
        <p:blipFill>
          <a:blip r:embed="rId4"/>
          <a:stretch>
            <a:fillRect/>
          </a:stretch>
        </p:blipFill>
        <p:spPr>
          <a:xfrm>
            <a:off x="10055735" y="5182588"/>
            <a:ext cx="4669941" cy="634039"/>
          </a:xfrm>
          <a:prstGeom prst="rect">
            <a:avLst/>
          </a:prstGeom>
        </p:spPr>
      </p:pic>
      <p:sp>
        <p:nvSpPr>
          <p:cNvPr id="19" name="TextBox 18">
            <a:extLst>
              <a:ext uri="{FF2B5EF4-FFF2-40B4-BE49-F238E27FC236}">
                <a16:creationId xmlns:a16="http://schemas.microsoft.com/office/drawing/2014/main" id="{4500749B-A391-2837-9EB3-07C3A7DDF2EB}"/>
              </a:ext>
            </a:extLst>
          </p:cNvPr>
          <p:cNvSpPr txBox="1"/>
          <p:nvPr/>
        </p:nvSpPr>
        <p:spPr>
          <a:xfrm>
            <a:off x="7124701" y="3695700"/>
            <a:ext cx="2667000" cy="584775"/>
          </a:xfrm>
          <a:prstGeom prst="rect">
            <a:avLst/>
          </a:prstGeom>
          <a:noFill/>
          <a:ln>
            <a:solidFill>
              <a:schemeClr val="bg2">
                <a:lumMod val="25000"/>
              </a:schemeClr>
            </a:solidFill>
          </a:ln>
        </p:spPr>
        <p:txBody>
          <a:bodyPr wrap="square" rtlCol="0">
            <a:spAutoFit/>
          </a:bodyPr>
          <a:lstStyle/>
          <a:p>
            <a:pPr algn="ctr"/>
            <a:r>
              <a:rPr lang="en-IN" sz="3200" dirty="0"/>
              <a:t>Login Id</a:t>
            </a:r>
          </a:p>
        </p:txBody>
      </p:sp>
      <p:sp>
        <p:nvSpPr>
          <p:cNvPr id="20" name="TextBox 19">
            <a:extLst>
              <a:ext uri="{FF2B5EF4-FFF2-40B4-BE49-F238E27FC236}">
                <a16:creationId xmlns:a16="http://schemas.microsoft.com/office/drawing/2014/main" id="{41F0E1EE-5ED7-418F-7DEF-649966F65BDC}"/>
              </a:ext>
            </a:extLst>
          </p:cNvPr>
          <p:cNvSpPr txBox="1"/>
          <p:nvPr/>
        </p:nvSpPr>
        <p:spPr>
          <a:xfrm>
            <a:off x="7124701" y="5207219"/>
            <a:ext cx="2667000" cy="584775"/>
          </a:xfrm>
          <a:prstGeom prst="rect">
            <a:avLst/>
          </a:prstGeom>
          <a:noFill/>
          <a:ln>
            <a:solidFill>
              <a:schemeClr val="bg2">
                <a:lumMod val="25000"/>
              </a:schemeClr>
            </a:solidFill>
          </a:ln>
        </p:spPr>
        <p:txBody>
          <a:bodyPr wrap="square" rtlCol="0">
            <a:spAutoFit/>
          </a:bodyPr>
          <a:lstStyle/>
          <a:p>
            <a:pPr algn="ctr"/>
            <a:r>
              <a:rPr lang="en-IN" sz="3200" dirty="0"/>
              <a:t>Password</a:t>
            </a:r>
          </a:p>
        </p:txBody>
      </p:sp>
      <p:sp>
        <p:nvSpPr>
          <p:cNvPr id="22" name="TextBox 21">
            <a:extLst>
              <a:ext uri="{FF2B5EF4-FFF2-40B4-BE49-F238E27FC236}">
                <a16:creationId xmlns:a16="http://schemas.microsoft.com/office/drawing/2014/main" id="{D411E166-B474-370D-15FD-717F79162279}"/>
              </a:ext>
            </a:extLst>
          </p:cNvPr>
          <p:cNvSpPr txBox="1"/>
          <p:nvPr/>
        </p:nvSpPr>
        <p:spPr>
          <a:xfrm>
            <a:off x="8700464" y="6610911"/>
            <a:ext cx="3657600" cy="523220"/>
          </a:xfrm>
          <a:prstGeom prst="rect">
            <a:avLst/>
          </a:prstGeom>
          <a:solidFill>
            <a:schemeClr val="bg2">
              <a:lumMod val="50000"/>
            </a:schemeClr>
          </a:solidFill>
          <a:ln>
            <a:solidFill>
              <a:schemeClr val="tx1">
                <a:lumMod val="95000"/>
                <a:lumOff val="5000"/>
              </a:schemeClr>
            </a:solidFill>
          </a:ln>
        </p:spPr>
        <p:txBody>
          <a:bodyPr wrap="square" rtlCol="0">
            <a:spAutoFit/>
          </a:bodyPr>
          <a:lstStyle/>
          <a:p>
            <a:pPr algn="ctr"/>
            <a:r>
              <a:rPr lang="en-IN" sz="2800" dirty="0"/>
              <a:t>Log in</a:t>
            </a:r>
          </a:p>
        </p:txBody>
      </p:sp>
      <p:sp>
        <p:nvSpPr>
          <p:cNvPr id="26" name="Rectangle: Rounded Corners 25">
            <a:extLst>
              <a:ext uri="{FF2B5EF4-FFF2-40B4-BE49-F238E27FC236}">
                <a16:creationId xmlns:a16="http://schemas.microsoft.com/office/drawing/2014/main" id="{09894F87-EF14-FC2B-CE0F-8DF5DF547CF5}"/>
              </a:ext>
            </a:extLst>
          </p:cNvPr>
          <p:cNvSpPr/>
          <p:nvPr/>
        </p:nvSpPr>
        <p:spPr>
          <a:xfrm>
            <a:off x="3429000" y="1759355"/>
            <a:ext cx="13182599" cy="609600"/>
          </a:xfrm>
          <a:prstGeom prst="round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81EDEB6F-06FA-2816-3AEA-38EA4304AB66}"/>
              </a:ext>
            </a:extLst>
          </p:cNvPr>
          <p:cNvSpPr txBox="1"/>
          <p:nvPr/>
        </p:nvSpPr>
        <p:spPr>
          <a:xfrm>
            <a:off x="3429000" y="1812295"/>
            <a:ext cx="1504041" cy="400110"/>
          </a:xfrm>
          <a:prstGeom prst="rect">
            <a:avLst/>
          </a:prstGeom>
          <a:noFill/>
        </p:spPr>
        <p:txBody>
          <a:bodyPr wrap="square">
            <a:spAutoFit/>
          </a:bodyPr>
          <a:lstStyle/>
          <a:p>
            <a:r>
              <a:rPr lang="en-IN" sz="2000" i="1" dirty="0">
                <a:latin typeface="Kingred Modern" panose="020B0604020202020204" charset="0"/>
              </a:rPr>
              <a:t>STICH  IT</a:t>
            </a:r>
          </a:p>
        </p:txBody>
      </p:sp>
      <p:pic>
        <p:nvPicPr>
          <p:cNvPr id="28" name="Graphic 27" descr="Line arrow: Straight with solid fill">
            <a:extLst>
              <a:ext uri="{FF2B5EF4-FFF2-40B4-BE49-F238E27FC236}">
                <a16:creationId xmlns:a16="http://schemas.microsoft.com/office/drawing/2014/main" id="{ACF97745-9919-25FF-13DE-E580FDD055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514600" y="200738"/>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4041</TotalTime>
  <Words>813</Words>
  <Application>Microsoft Office PowerPoint</Application>
  <PresentationFormat>Custom</PresentationFormat>
  <Paragraphs>233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Noto Sans Bold</vt:lpstr>
      <vt:lpstr>Kingred Modern</vt:lpstr>
      <vt:lpstr>Wingdings</vt:lpstr>
      <vt:lpstr>Noto Sans</vt:lpstr>
      <vt:lpstr>Poppins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 Green Minimalist Fashion Brand Presentation</dc:title>
  <cp:lastModifiedBy>Tanishq Jalandra</cp:lastModifiedBy>
  <cp:revision>6</cp:revision>
  <dcterms:created xsi:type="dcterms:W3CDTF">2006-08-16T00:00:00Z</dcterms:created>
  <dcterms:modified xsi:type="dcterms:W3CDTF">2024-06-19T08:11:35Z</dcterms:modified>
  <dc:identifier>DAGAgbf-obc</dc:identifier>
</cp:coreProperties>
</file>